
<file path=[Content_Types].xml><?xml version="1.0" encoding="utf-8"?>
<Types xmlns="http://schemas.openxmlformats.org/package/2006/content-types">
  <Default Extension="bin" ContentType="image/unknown"/>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autoCompressPictures="0">
  <p:sldMasterIdLst>
    <p:sldMasterId id="2147484551" r:id="rId1"/>
  </p:sldMasterIdLst>
  <p:notesMasterIdLst>
    <p:notesMasterId r:id="rId22"/>
  </p:notesMasterIdLst>
  <p:handoutMasterIdLst>
    <p:handoutMasterId r:id="rId23"/>
  </p:handoutMasterIdLst>
  <p:sldIdLst>
    <p:sldId id="1758" r:id="rId2"/>
    <p:sldId id="1797" r:id="rId3"/>
    <p:sldId id="1678" r:id="rId4"/>
    <p:sldId id="1780" r:id="rId5"/>
    <p:sldId id="1781" r:id="rId6"/>
    <p:sldId id="1782" r:id="rId7"/>
    <p:sldId id="2076137830" r:id="rId8"/>
    <p:sldId id="2076138833" r:id="rId9"/>
    <p:sldId id="2076138837" r:id="rId10"/>
    <p:sldId id="2076138839" r:id="rId11"/>
    <p:sldId id="2076138840" r:id="rId12"/>
    <p:sldId id="2076138866" r:id="rId13"/>
    <p:sldId id="2076138690" r:id="rId14"/>
    <p:sldId id="2076138867" r:id="rId15"/>
    <p:sldId id="2076138861" r:id="rId16"/>
    <p:sldId id="2076138864" r:id="rId17"/>
    <p:sldId id="2076138862" r:id="rId18"/>
    <p:sldId id="2076138863" r:id="rId19"/>
    <p:sldId id="2076138865" r:id="rId20"/>
    <p:sldId id="1786" r:id="rId21"/>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Mod 4c - Do more with Power Automate" id="{03C88ABA-B50C-473F-8A1E-C028E84CDF95}">
          <p14:sldIdLst>
            <p14:sldId id="1758"/>
            <p14:sldId id="1797"/>
            <p14:sldId id="1678"/>
            <p14:sldId id="1780"/>
            <p14:sldId id="1781"/>
            <p14:sldId id="1782"/>
            <p14:sldId id="2076137830"/>
            <p14:sldId id="2076138833"/>
            <p14:sldId id="2076138837"/>
            <p14:sldId id="2076138839"/>
            <p14:sldId id="2076138840"/>
            <p14:sldId id="2076138866"/>
            <p14:sldId id="2076138690"/>
            <p14:sldId id="2076138867"/>
            <p14:sldId id="2076138861"/>
            <p14:sldId id="2076138864"/>
            <p14:sldId id="2076138862"/>
            <p14:sldId id="2076138863"/>
            <p14:sldId id="2076138865"/>
            <p14:sldId id="1786"/>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5" name="Author" initials="A"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6FF"/>
    <a:srgbClr val="F2C811"/>
    <a:srgbClr val="0B556A"/>
    <a:srgbClr val="7B6507"/>
    <a:srgbClr val="243A5E"/>
    <a:srgbClr val="4BCBEE"/>
    <a:srgbClr val="1392B4"/>
    <a:srgbClr val="59B4D9"/>
    <a:srgbClr val="EBEBEB"/>
    <a:srgbClr val="FFFFFF"/>
  </p:clrMru>
  <p:extLst>
    <p:ext uri="{E76CE94A-603C-4142-B9EB-6D1370010A27}">
      <p14:discardImageEditData xmlns:p14="http://schemas.microsoft.com/office/powerpoint/2010/main" val="1"/>
    </p:ext>
    <p:ext uri="{D31A062A-798A-4329-ABDD-BBA856620510}">
      <p14:defaultImageDpi xmlns:p14="http://schemas.microsoft.com/office/powerpoint/2010/main" val="33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255" autoAdjust="0"/>
    <p:restoredTop sz="78496" autoAdjust="0"/>
  </p:normalViewPr>
  <p:slideViewPr>
    <p:cSldViewPr snapToGrid="0">
      <p:cViewPr varScale="1">
        <p:scale>
          <a:sx n="64" d="100"/>
          <a:sy n="64" d="100"/>
        </p:scale>
        <p:origin x="1090" y="312"/>
      </p:cViewPr>
      <p:guideLst/>
    </p:cSldViewPr>
  </p:slideViewPr>
  <p:outlineViewPr>
    <p:cViewPr>
      <p:scale>
        <a:sx n="33" d="100"/>
        <a:sy n="33" d="100"/>
      </p:scale>
      <p:origin x="0" y="-3150"/>
    </p:cViewPr>
  </p:outlin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handoutMaster" Target="handoutMasters/handout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A5FDB7B-8DB8-4A3A-95C8-7102BBC9A9E1}" type="datetime8">
              <a:rPr lang="en-US" smtClean="0">
                <a:latin typeface="Segoe UI" pitchFamily="34" charset="0"/>
              </a:rPr>
              <a:t>9/21/2022 1:27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CE60099-03E7-4FA1-8A7F-E6E6CFB0F855}" type="datetime8">
              <a:rPr lang="en-US" smtClean="0"/>
              <a:t>9/21/2022 1:27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dt="0"/>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42862520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28728E-E154-4C68-8274-8B7B69A25AE8}" type="slidenum">
              <a:rPr lang="en-US" smtClean="0"/>
              <a:t>15</a:t>
            </a:fld>
            <a:endParaRPr lang="en-US" dirty="0"/>
          </a:p>
        </p:txBody>
      </p:sp>
    </p:spTree>
    <p:extLst>
      <p:ext uri="{BB962C8B-B14F-4D97-AF65-F5344CB8AC3E}">
        <p14:creationId xmlns:p14="http://schemas.microsoft.com/office/powerpoint/2010/main" val="27418307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28728E-E154-4C68-8274-8B7B69A25AE8}" type="slidenum">
              <a:rPr lang="en-US" smtClean="0"/>
              <a:t>16</a:t>
            </a:fld>
            <a:endParaRPr lang="en-US" dirty="0"/>
          </a:p>
        </p:txBody>
      </p:sp>
    </p:spTree>
    <p:extLst>
      <p:ext uri="{BB962C8B-B14F-4D97-AF65-F5344CB8AC3E}">
        <p14:creationId xmlns:p14="http://schemas.microsoft.com/office/powerpoint/2010/main" val="7471858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28728E-E154-4C68-8274-8B7B69A25AE8}" type="slidenum">
              <a:rPr lang="en-US" smtClean="0"/>
              <a:t>17</a:t>
            </a:fld>
            <a:endParaRPr lang="en-US" dirty="0"/>
          </a:p>
        </p:txBody>
      </p:sp>
    </p:spTree>
    <p:extLst>
      <p:ext uri="{BB962C8B-B14F-4D97-AF65-F5344CB8AC3E}">
        <p14:creationId xmlns:p14="http://schemas.microsoft.com/office/powerpoint/2010/main" val="29657739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28728E-E154-4C68-8274-8B7B69A25AE8}" type="slidenum">
              <a:rPr lang="en-US" smtClean="0"/>
              <a:t>18</a:t>
            </a:fld>
            <a:endParaRPr lang="en-US" dirty="0"/>
          </a:p>
        </p:txBody>
      </p:sp>
    </p:spTree>
    <p:extLst>
      <p:ext uri="{BB962C8B-B14F-4D97-AF65-F5344CB8AC3E}">
        <p14:creationId xmlns:p14="http://schemas.microsoft.com/office/powerpoint/2010/main" val="31116906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19</a:t>
            </a:fld>
            <a:endParaRPr lang="en-US"/>
          </a:p>
        </p:txBody>
      </p:sp>
    </p:spTree>
    <p:extLst>
      <p:ext uri="{BB962C8B-B14F-4D97-AF65-F5344CB8AC3E}">
        <p14:creationId xmlns:p14="http://schemas.microsoft.com/office/powerpoint/2010/main" val="17124726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16503684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77722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3777722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3777722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3777722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28728E-E154-4C68-8274-8B7B69A25AE8}" type="slidenum">
              <a:rPr lang="en-US" smtClean="0"/>
              <a:t>7</a:t>
            </a:fld>
            <a:endParaRPr lang="en-US" dirty="0"/>
          </a:p>
        </p:txBody>
      </p:sp>
    </p:spTree>
    <p:extLst>
      <p:ext uri="{BB962C8B-B14F-4D97-AF65-F5344CB8AC3E}">
        <p14:creationId xmlns:p14="http://schemas.microsoft.com/office/powerpoint/2010/main" val="41882847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10862131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600"/>
              </a:spcAft>
            </a:pPr>
            <a:endParaRPr lang="en-US" dirty="0"/>
          </a:p>
        </p:txBody>
      </p:sp>
      <p:sp>
        <p:nvSpPr>
          <p:cNvPr id="4" name="Slide Number Placeholder 3"/>
          <p:cNvSpPr>
            <a:spLocks noGrp="1"/>
          </p:cNvSpPr>
          <p:nvPr>
            <p:ph type="sldNum" sz="quarter" idx="5"/>
          </p:nvPr>
        </p:nvSpPr>
        <p:spPr/>
        <p:txBody>
          <a:bodyPr/>
          <a:lstStyle/>
          <a:p>
            <a:fld id="{4428728E-E154-4C68-8274-8B7B69A25AE8}" type="slidenum">
              <a:rPr lang="en-US" smtClean="0"/>
              <a:t>13</a:t>
            </a:fld>
            <a:endParaRPr lang="en-US" dirty="0"/>
          </a:p>
        </p:txBody>
      </p:sp>
    </p:spTree>
    <p:extLst>
      <p:ext uri="{BB962C8B-B14F-4D97-AF65-F5344CB8AC3E}">
        <p14:creationId xmlns:p14="http://schemas.microsoft.com/office/powerpoint/2010/main" val="173613845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1"/>
        </a:solidFill>
        <a:effectLst/>
      </p:bgPr>
    </p:bg>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tx2"/>
                </a:solidFill>
              </a:defRPr>
            </a:lvl1pPr>
          </a:lstStyle>
          <a:p>
            <a:r>
              <a:rPr lang="en-US" dirty="0">
                <a:solidFill>
                  <a:schemeClr val="tx1"/>
                </a:solidFill>
              </a:rPr>
              <a:t>Microsoft Security title</a:t>
            </a:r>
            <a:endParaRPr lang="en-US" dirty="0"/>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2" name="Footer Placeholder 1">
            <a:extLst>
              <a:ext uri="{FF2B5EF4-FFF2-40B4-BE49-F238E27FC236}">
                <a16:creationId xmlns:a16="http://schemas.microsoft.com/office/drawing/2014/main" id="{82FAE6D0-0992-4139-9359-5135BCE47E11}"/>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pic>
        <p:nvPicPr>
          <p:cNvPr id="4" name="Picture 3" descr="A picture containing drawing&#10;&#10;Description automatically generated">
            <a:extLst>
              <a:ext uri="{FF2B5EF4-FFF2-40B4-BE49-F238E27FC236}">
                <a16:creationId xmlns:a16="http://schemas.microsoft.com/office/drawing/2014/main" id="{74E93746-7DE5-4E5B-AE30-0E4558F4EE1C}"/>
              </a:ext>
            </a:extLst>
          </p:cNvPr>
          <p:cNvPicPr>
            <a:picLocks noChangeAspect="1"/>
          </p:cNvPicPr>
          <p:nvPr userDrawn="1"/>
        </p:nvPicPr>
        <p:blipFill>
          <a:blip r:embed="rId2"/>
          <a:stretch>
            <a:fillRect/>
          </a:stretch>
        </p:blipFill>
        <p:spPr>
          <a:xfrm>
            <a:off x="136886" y="159692"/>
            <a:ext cx="3646651" cy="872047"/>
          </a:xfrm>
          <a:prstGeom prst="rect">
            <a:avLst/>
          </a:prstGeom>
        </p:spPr>
      </p:pic>
    </p:spTree>
    <p:extLst>
      <p:ext uri="{BB962C8B-B14F-4D97-AF65-F5344CB8AC3E}">
        <p14:creationId xmlns:p14="http://schemas.microsoft.com/office/powerpoint/2010/main" val="29037607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p:txBody>
          <a:bodyPr/>
          <a:lstStyle/>
          <a:p>
            <a:r>
              <a:rPr lang="en-US" dirty="0"/>
              <a:t>Click to edit Master title style</a:t>
            </a:r>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419100" y="1456897"/>
            <a:ext cx="11340811" cy="2051844"/>
          </a:xfrm>
        </p:spPr>
        <p:txBody>
          <a:bodyPr/>
          <a:lstStyle>
            <a:lvl1pPr>
              <a:spcBef>
                <a:spcPts val="392"/>
              </a:spcBef>
              <a:spcAft>
                <a:spcPts val="588"/>
              </a:spcAft>
              <a:defRPr sz="2400"/>
            </a:lvl1pPr>
            <a:lvl2pPr>
              <a:spcBef>
                <a:spcPts val="392"/>
              </a:spcBef>
              <a:spcAft>
                <a:spcPts val="588"/>
              </a:spcAft>
              <a:defRPr/>
            </a:lvl2pPr>
            <a:lvl3pPr>
              <a:spcBef>
                <a:spcPts val="392"/>
              </a:spcBef>
              <a:spcAft>
                <a:spcPts val="588"/>
              </a:spcAft>
              <a:defRPr/>
            </a:lvl3pPr>
            <a:lvl4pPr>
              <a:spcBef>
                <a:spcPts val="392"/>
              </a:spcBef>
              <a:spcAft>
                <a:spcPts val="588"/>
              </a:spcAft>
              <a:defRPr/>
            </a:lvl4pPr>
            <a:lvl5pPr>
              <a:spcBef>
                <a:spcPts val="392"/>
              </a:spcBef>
              <a:spcAft>
                <a:spcPts val="588"/>
              </a:spcAf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Footer Placeholder 1">
            <a:extLst>
              <a:ext uri="{FF2B5EF4-FFF2-40B4-BE49-F238E27FC236}">
                <a16:creationId xmlns:a16="http://schemas.microsoft.com/office/drawing/2014/main" id="{F415B60E-29D3-45EF-9FD0-D9924E0B78BB}"/>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383953445"/>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xt Layout with footnot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419100" y="1456897"/>
            <a:ext cx="11340811" cy="2051844"/>
          </a:xfrm>
        </p:spPr>
        <p:txBody>
          <a:bodyPr/>
          <a:lstStyle>
            <a:lvl1pPr>
              <a:spcBef>
                <a:spcPts val="392"/>
              </a:spcBef>
              <a:spcAft>
                <a:spcPts val="588"/>
              </a:spcAft>
              <a:defRPr sz="2400"/>
            </a:lvl1pPr>
            <a:lvl2pPr>
              <a:spcBef>
                <a:spcPts val="392"/>
              </a:spcBef>
              <a:spcAft>
                <a:spcPts val="588"/>
              </a:spcAft>
              <a:defRPr/>
            </a:lvl2pPr>
            <a:lvl3pPr>
              <a:spcBef>
                <a:spcPts val="392"/>
              </a:spcBef>
              <a:spcAft>
                <a:spcPts val="588"/>
              </a:spcAft>
              <a:defRPr/>
            </a:lvl3pPr>
            <a:lvl4pPr>
              <a:spcBef>
                <a:spcPts val="392"/>
              </a:spcBef>
              <a:spcAft>
                <a:spcPts val="588"/>
              </a:spcAft>
              <a:defRPr/>
            </a:lvl4pPr>
            <a:lvl5pPr>
              <a:spcBef>
                <a:spcPts val="392"/>
              </a:spcBef>
              <a:spcAft>
                <a:spcPts val="588"/>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Rectangle 1">
            <a:extLst>
              <a:ext uri="{FF2B5EF4-FFF2-40B4-BE49-F238E27FC236}">
                <a16:creationId xmlns:a16="http://schemas.microsoft.com/office/drawing/2014/main" id="{F5777EA2-9454-422E-AEC3-45CEC596AEB8}"/>
              </a:ext>
            </a:extLst>
          </p:cNvPr>
          <p:cNvSpPr/>
          <p:nvPr userDrawn="1"/>
        </p:nvSpPr>
        <p:spPr bwMode="auto">
          <a:xfrm>
            <a:off x="0" y="5670550"/>
            <a:ext cx="12192000" cy="74695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5">
            <a:extLst>
              <a:ext uri="{FF2B5EF4-FFF2-40B4-BE49-F238E27FC236}">
                <a16:creationId xmlns:a16="http://schemas.microsoft.com/office/drawing/2014/main" id="{764357BA-0098-4BE6-A38B-76E4D9E64E6E}"/>
              </a:ext>
            </a:extLst>
          </p:cNvPr>
          <p:cNvSpPr>
            <a:spLocks noGrp="1"/>
          </p:cNvSpPr>
          <p:nvPr>
            <p:ph type="body" sz="quarter" idx="11"/>
          </p:nvPr>
        </p:nvSpPr>
        <p:spPr>
          <a:xfrm>
            <a:off x="418643" y="5797806"/>
            <a:ext cx="11341268" cy="492443"/>
          </a:xfrm>
        </p:spPr>
        <p:txBody>
          <a:bodyPr anchor="ctr"/>
          <a:lstStyle>
            <a:lvl1pPr>
              <a:defRPr sz="2000"/>
            </a:lvl1pPr>
          </a:lstStyle>
          <a:p>
            <a:pPr lvl="0"/>
            <a:r>
              <a:rPr lang="en-US" dirty="0"/>
              <a:t>Click to edit Master text styles</a:t>
            </a:r>
          </a:p>
        </p:txBody>
      </p:sp>
      <p:sp>
        <p:nvSpPr>
          <p:cNvPr id="4" name="Footer Placeholder 1">
            <a:extLst>
              <a:ext uri="{FF2B5EF4-FFF2-40B4-BE49-F238E27FC236}">
                <a16:creationId xmlns:a16="http://schemas.microsoft.com/office/drawing/2014/main" id="{BBE90075-187C-4F60-81BA-E239B43D9044}"/>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163737691"/>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 Layout_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441468" y="1456896"/>
            <a:ext cx="5543785" cy="3762803"/>
          </a:xfrm>
          <a:solidFill>
            <a:schemeClr val="bg1">
              <a:lumMod val="95000"/>
            </a:schemeClr>
          </a:solidFill>
        </p:spPr>
        <p:txBody>
          <a:bodyPr lIns="137160">
            <a:noAutofit/>
          </a:bodyPr>
          <a:lstStyle>
            <a:lvl1pPr>
              <a:spcBef>
                <a:spcPts val="392"/>
              </a:spcBef>
              <a:spcAft>
                <a:spcPts val="588"/>
              </a:spcAft>
              <a:defRPr sz="2400"/>
            </a:lvl1pPr>
            <a:lvl2pPr>
              <a:spcBef>
                <a:spcPts val="392"/>
              </a:spcBef>
              <a:spcAft>
                <a:spcPts val="588"/>
              </a:spcAft>
              <a:defRPr/>
            </a:lvl2pPr>
            <a:lvl3pPr>
              <a:spcBef>
                <a:spcPts val="392"/>
              </a:spcBef>
              <a:spcAft>
                <a:spcPts val="588"/>
              </a:spcAft>
              <a:defRPr/>
            </a:lvl3pPr>
            <a:lvl4pPr>
              <a:spcBef>
                <a:spcPts val="392"/>
              </a:spcBef>
              <a:spcAft>
                <a:spcPts val="588"/>
              </a:spcAft>
              <a:defRPr/>
            </a:lvl4pPr>
            <a:lvl5pPr>
              <a:spcBef>
                <a:spcPts val="392"/>
              </a:spcBef>
              <a:spcAft>
                <a:spcPts val="588"/>
              </a:spcAf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4">
            <a:extLst>
              <a:ext uri="{FF2B5EF4-FFF2-40B4-BE49-F238E27FC236}">
                <a16:creationId xmlns:a16="http://schemas.microsoft.com/office/drawing/2014/main" id="{1884D379-CA81-40D3-9E78-E89E7861D50F}"/>
              </a:ext>
            </a:extLst>
          </p:cNvPr>
          <p:cNvSpPr>
            <a:spLocks noGrp="1"/>
          </p:cNvSpPr>
          <p:nvPr>
            <p:ph sz="quarter" idx="11"/>
          </p:nvPr>
        </p:nvSpPr>
        <p:spPr>
          <a:xfrm>
            <a:off x="6229350" y="1456896"/>
            <a:ext cx="5543550" cy="3762803"/>
          </a:xfrm>
          <a:solidFill>
            <a:schemeClr val="bg1">
              <a:lumMod val="95000"/>
            </a:schemeClr>
          </a:solidFill>
        </p:spPr>
        <p:txBody>
          <a:bodyPr lIns="137160">
            <a:noAutofit/>
          </a:bodyPr>
          <a:lstStyle>
            <a:lvl1pPr>
              <a:spcBef>
                <a:spcPts val="392"/>
              </a:spcBef>
              <a:spcAft>
                <a:spcPts val="588"/>
              </a:spcAft>
              <a:defRPr sz="2400"/>
            </a:lvl1pPr>
            <a:lvl2pPr>
              <a:spcBef>
                <a:spcPts val="392"/>
              </a:spcBef>
              <a:spcAft>
                <a:spcPts val="588"/>
              </a:spcAft>
              <a:defRPr/>
            </a:lvl2pPr>
            <a:lvl3pPr>
              <a:spcBef>
                <a:spcPts val="392"/>
              </a:spcBef>
              <a:spcAft>
                <a:spcPts val="588"/>
              </a:spcAft>
              <a:defRPr/>
            </a:lvl3pPr>
            <a:lvl4pPr>
              <a:spcBef>
                <a:spcPts val="392"/>
              </a:spcBef>
              <a:spcAft>
                <a:spcPts val="588"/>
              </a:spcAft>
              <a:defRPr/>
            </a:lvl4pPr>
            <a:lvl5pPr>
              <a:spcBef>
                <a:spcPts val="392"/>
              </a:spcBef>
              <a:spcAft>
                <a:spcPts val="588"/>
              </a:spcAf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Footer Placeholder 1">
            <a:extLst>
              <a:ext uri="{FF2B5EF4-FFF2-40B4-BE49-F238E27FC236}">
                <a16:creationId xmlns:a16="http://schemas.microsoft.com/office/drawing/2014/main" id="{1EECB910-8937-4CC4-AEC5-2DD554C2D636}"/>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294212483"/>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ulleted Text Layout_two columns_half tex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p:spPr>
        <p:txBody>
          <a:bodyPr/>
          <a:lstStyle/>
          <a:p>
            <a:r>
              <a:rPr lang="en-US" dirty="0"/>
              <a:t>Click to edit Master title style</a:t>
            </a:r>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418643" y="1456897"/>
            <a:ext cx="5394960" cy="2487861"/>
          </a:xfrm>
        </p:spPr>
        <p:txBody>
          <a:bodyPr/>
          <a:lstStyle>
            <a:lvl1pPr>
              <a:spcBef>
                <a:spcPts val="392"/>
              </a:spcBef>
              <a:spcAft>
                <a:spcPts val="588"/>
              </a:spcAft>
              <a:defRPr sz="2400"/>
            </a:lvl1pPr>
            <a:lvl2pPr marL="336145" indent="-224097">
              <a:spcBef>
                <a:spcPts val="392"/>
              </a:spcBef>
              <a:spcAft>
                <a:spcPts val="588"/>
              </a:spcAft>
              <a:buFont typeface="Arial" panose="020B0604020202020204" pitchFamily="34" charset="0"/>
              <a:buChar char="•"/>
              <a:defRPr>
                <a:solidFill>
                  <a:schemeClr val="tx1"/>
                </a:solidFill>
                <a:latin typeface="+mn-lt"/>
              </a:defRPr>
            </a:lvl2pPr>
            <a:lvl3pPr marL="280121" indent="-280121">
              <a:spcBef>
                <a:spcPts val="392"/>
              </a:spcBef>
              <a:spcAft>
                <a:spcPts val="588"/>
              </a:spcAft>
              <a:buFont typeface="Arial" panose="020B0604020202020204" pitchFamily="34" charset="0"/>
              <a:buChar char="•"/>
              <a:defRPr>
                <a:solidFill>
                  <a:schemeClr val="tx1"/>
                </a:solidFill>
                <a:latin typeface="+mn-lt"/>
              </a:defRPr>
            </a:lvl3pPr>
            <a:lvl4pPr marL="672290" indent="-280121">
              <a:spcBef>
                <a:spcPts val="392"/>
              </a:spcBef>
              <a:spcAft>
                <a:spcPts val="588"/>
              </a:spcAft>
              <a:buSzPct val="100000"/>
              <a:buFont typeface="Arial" panose="020B0604020202020204" pitchFamily="34" charset="0"/>
              <a:buChar char="‒"/>
              <a:defRPr>
                <a:solidFill>
                  <a:schemeClr val="tx1"/>
                </a:solidFill>
                <a:latin typeface="+mn-lt"/>
              </a:defRPr>
            </a:lvl4pPr>
            <a:lvl5pPr marL="168072" indent="-168072">
              <a:spcBef>
                <a:spcPts val="392"/>
              </a:spcBef>
              <a:spcAft>
                <a:spcPts val="588"/>
              </a:spcAft>
              <a:buFont typeface="Arial" panose="020B0604020202020204" pitchFamily="34" charset="0"/>
              <a:buChar char="•"/>
              <a:defRPr>
                <a:solidFill>
                  <a:schemeClr val="tx1"/>
                </a:solidFill>
                <a:latin typeface="+mn-lt"/>
              </a:defRPr>
            </a:lvl5pPr>
          </a:lstStyle>
          <a:p>
            <a:pPr lvl="0"/>
            <a:r>
              <a:rPr lang="en-US" dirty="0"/>
              <a:t>Click to edit Master text styles</a:t>
            </a:r>
          </a:p>
          <a:p>
            <a:pPr lvl="1"/>
            <a:r>
              <a:rPr lang="en-US" dirty="0"/>
              <a:t>Second level</a:t>
            </a:r>
          </a:p>
          <a:p>
            <a:pPr lvl="3"/>
            <a:r>
              <a:rPr lang="en-US" dirty="0"/>
              <a:t>Third level</a:t>
            </a:r>
          </a:p>
          <a:p>
            <a:pPr lvl="3"/>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p:txBody>
      </p:sp>
      <p:cxnSp>
        <p:nvCxnSpPr>
          <p:cNvPr id="6" name="Straight Connector 5">
            <a:extLst>
              <a:ext uri="{FF2B5EF4-FFF2-40B4-BE49-F238E27FC236}">
                <a16:creationId xmlns:a16="http://schemas.microsoft.com/office/drawing/2014/main" id="{59500235-F506-479A-8FC5-E0FA2D9B07C5}"/>
              </a:ext>
              <a:ext uri="{C183D7F6-B498-43B3-948B-1728B52AA6E4}">
                <adec:decorative xmlns:adec="http://schemas.microsoft.com/office/drawing/2017/decorative" val="1"/>
              </a:ext>
            </a:extLst>
          </p:cNvPr>
          <p:cNvCxnSpPr>
            <a:cxnSpLocks/>
          </p:cNvCxnSpPr>
          <p:nvPr userDrawn="1"/>
        </p:nvCxnSpPr>
        <p:spPr>
          <a:xfrm>
            <a:off x="6089277" y="1611250"/>
            <a:ext cx="0" cy="225458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7" name="Content Placeholder 4">
            <a:extLst>
              <a:ext uri="{FF2B5EF4-FFF2-40B4-BE49-F238E27FC236}">
                <a16:creationId xmlns:a16="http://schemas.microsoft.com/office/drawing/2014/main" id="{D17555C6-D911-440E-98E2-C7A43ED55E60}"/>
              </a:ext>
            </a:extLst>
          </p:cNvPr>
          <p:cNvSpPr>
            <a:spLocks noGrp="1"/>
          </p:cNvSpPr>
          <p:nvPr>
            <p:ph sz="quarter" idx="12"/>
          </p:nvPr>
        </p:nvSpPr>
        <p:spPr>
          <a:xfrm>
            <a:off x="6364951" y="1456897"/>
            <a:ext cx="5394960" cy="2487861"/>
          </a:xfrm>
        </p:spPr>
        <p:txBody>
          <a:bodyPr/>
          <a:lstStyle>
            <a:lvl1pPr>
              <a:spcBef>
                <a:spcPts val="392"/>
              </a:spcBef>
              <a:spcAft>
                <a:spcPts val="588"/>
              </a:spcAft>
              <a:defRPr sz="2400"/>
            </a:lvl1pPr>
            <a:lvl2pPr marL="336145" indent="-224097">
              <a:spcBef>
                <a:spcPts val="392"/>
              </a:spcBef>
              <a:spcAft>
                <a:spcPts val="588"/>
              </a:spcAft>
              <a:buFont typeface="Arial" panose="020B0604020202020204" pitchFamily="34" charset="0"/>
              <a:buChar char="•"/>
              <a:defRPr>
                <a:solidFill>
                  <a:schemeClr val="tx1"/>
                </a:solidFill>
                <a:latin typeface="+mn-lt"/>
              </a:defRPr>
            </a:lvl2pPr>
            <a:lvl3pPr marL="280121" indent="-280121">
              <a:spcBef>
                <a:spcPts val="392"/>
              </a:spcBef>
              <a:spcAft>
                <a:spcPts val="588"/>
              </a:spcAft>
              <a:buFont typeface="Arial" panose="020B0604020202020204" pitchFamily="34" charset="0"/>
              <a:buChar char="•"/>
              <a:defRPr>
                <a:solidFill>
                  <a:schemeClr val="tx1"/>
                </a:solidFill>
                <a:latin typeface="+mn-lt"/>
              </a:defRPr>
            </a:lvl3pPr>
            <a:lvl4pPr marL="672290" indent="-280121">
              <a:spcBef>
                <a:spcPts val="392"/>
              </a:spcBef>
              <a:spcAft>
                <a:spcPts val="588"/>
              </a:spcAft>
              <a:buSzPct val="100000"/>
              <a:buFont typeface="Arial" panose="020B0604020202020204" pitchFamily="34" charset="0"/>
              <a:buChar char="‒"/>
              <a:defRPr>
                <a:solidFill>
                  <a:schemeClr val="tx1"/>
                </a:solidFill>
                <a:latin typeface="+mn-lt"/>
              </a:defRPr>
            </a:lvl4pPr>
            <a:lvl5pPr marL="168072" indent="-168072">
              <a:spcBef>
                <a:spcPts val="392"/>
              </a:spcBef>
              <a:spcAft>
                <a:spcPts val="588"/>
              </a:spcAft>
              <a:buFont typeface="Arial" panose="020B0604020202020204" pitchFamily="34" charset="0"/>
              <a:buChar char="•"/>
              <a:defRPr>
                <a:solidFill>
                  <a:schemeClr val="tx1"/>
                </a:solidFill>
                <a:latin typeface="+mn-lt"/>
              </a:defRPr>
            </a:lvl5pPr>
          </a:lstStyle>
          <a:p>
            <a:pPr lvl="0"/>
            <a:r>
              <a:rPr lang="en-US" dirty="0"/>
              <a:t>Click to edit Master text styles</a:t>
            </a:r>
          </a:p>
          <a:p>
            <a:pPr lvl="1"/>
            <a:r>
              <a:rPr lang="en-US" dirty="0"/>
              <a:t>Second level</a:t>
            </a:r>
          </a:p>
          <a:p>
            <a:pPr lvl="3"/>
            <a:r>
              <a:rPr lang="en-US" dirty="0"/>
              <a:t>Third level</a:t>
            </a:r>
          </a:p>
          <a:p>
            <a:pPr lvl="3"/>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p:txBody>
      </p:sp>
      <p:sp>
        <p:nvSpPr>
          <p:cNvPr id="2" name="Footer Placeholder 1">
            <a:extLst>
              <a:ext uri="{FF2B5EF4-FFF2-40B4-BE49-F238E27FC236}">
                <a16:creationId xmlns:a16="http://schemas.microsoft.com/office/drawing/2014/main" id="{7516BD94-AE1C-455F-8D7D-7082BB27F029}"/>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365057001"/>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Bulleted Text Layout_two columns_full tex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p:spPr>
        <p:txBody>
          <a:bodyPr/>
          <a:lstStyle/>
          <a:p>
            <a:r>
              <a:rPr lang="en-US" dirty="0"/>
              <a:t>Click to edit Master title style</a:t>
            </a:r>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418642" y="1456897"/>
            <a:ext cx="5394960" cy="4734629"/>
          </a:xfrm>
        </p:spPr>
        <p:txBody>
          <a:bodyPr/>
          <a:lstStyle>
            <a:lvl1pPr>
              <a:spcBef>
                <a:spcPts val="392"/>
              </a:spcBef>
              <a:spcAft>
                <a:spcPts val="588"/>
              </a:spcAft>
              <a:defRPr sz="2400"/>
            </a:lvl1pPr>
            <a:lvl2pPr marL="336145" indent="-224097">
              <a:spcBef>
                <a:spcPts val="392"/>
              </a:spcBef>
              <a:spcAft>
                <a:spcPts val="588"/>
              </a:spcAft>
              <a:buFont typeface="Arial" panose="020B0604020202020204" pitchFamily="34" charset="0"/>
              <a:buChar char="•"/>
              <a:defRPr>
                <a:solidFill>
                  <a:schemeClr val="tx1"/>
                </a:solidFill>
                <a:latin typeface="+mn-lt"/>
              </a:defRPr>
            </a:lvl2pPr>
            <a:lvl3pPr marL="280121" indent="-280121">
              <a:spcBef>
                <a:spcPts val="392"/>
              </a:spcBef>
              <a:spcAft>
                <a:spcPts val="588"/>
              </a:spcAft>
              <a:buFont typeface="Arial" panose="020B0604020202020204" pitchFamily="34" charset="0"/>
              <a:buChar char="•"/>
              <a:defRPr>
                <a:solidFill>
                  <a:schemeClr val="tx1"/>
                </a:solidFill>
                <a:latin typeface="+mn-lt"/>
              </a:defRPr>
            </a:lvl3pPr>
            <a:lvl4pPr marL="672290" indent="-280121">
              <a:spcBef>
                <a:spcPts val="392"/>
              </a:spcBef>
              <a:spcAft>
                <a:spcPts val="588"/>
              </a:spcAft>
              <a:buSzPct val="100000"/>
              <a:buFont typeface="Arial" panose="020B0604020202020204" pitchFamily="34" charset="0"/>
              <a:buChar char="‒"/>
              <a:defRPr>
                <a:solidFill>
                  <a:schemeClr val="tx1"/>
                </a:solidFill>
                <a:latin typeface="+mn-lt"/>
              </a:defRPr>
            </a:lvl4pPr>
            <a:lvl5pPr marL="168072" indent="-168072">
              <a:spcBef>
                <a:spcPts val="392"/>
              </a:spcBef>
              <a:spcAft>
                <a:spcPts val="588"/>
              </a:spcAft>
              <a:buFont typeface="Arial" panose="020B0604020202020204" pitchFamily="34" charset="0"/>
              <a:buChar char="•"/>
              <a:defRPr>
                <a:solidFill>
                  <a:schemeClr val="tx1"/>
                </a:solidFill>
                <a:latin typeface="+mn-lt"/>
              </a:defRPr>
            </a:lvl5pPr>
          </a:lstStyle>
          <a:p>
            <a:pPr lvl="0"/>
            <a:r>
              <a:rPr lang="en-US" dirty="0"/>
              <a:t>Click to edit Master text styles</a:t>
            </a:r>
          </a:p>
          <a:p>
            <a:pPr lvl="1"/>
            <a:r>
              <a:rPr lang="en-US" dirty="0"/>
              <a:t>Second level</a:t>
            </a:r>
          </a:p>
          <a:p>
            <a:pPr lvl="3"/>
            <a:r>
              <a:rPr lang="en-US" dirty="0"/>
              <a:t>Third level</a:t>
            </a:r>
          </a:p>
          <a:p>
            <a:pPr lvl="3"/>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p:txBody>
      </p:sp>
      <p:cxnSp>
        <p:nvCxnSpPr>
          <p:cNvPr id="6" name="Straight Connector 5">
            <a:extLst>
              <a:ext uri="{FF2B5EF4-FFF2-40B4-BE49-F238E27FC236}">
                <a16:creationId xmlns:a16="http://schemas.microsoft.com/office/drawing/2014/main" id="{59500235-F506-479A-8FC5-E0FA2D9B07C5}"/>
              </a:ext>
              <a:ext uri="{C183D7F6-B498-43B3-948B-1728B52AA6E4}">
                <adec:decorative xmlns:adec="http://schemas.microsoft.com/office/drawing/2017/decorative" val="1"/>
              </a:ext>
            </a:extLst>
          </p:cNvPr>
          <p:cNvCxnSpPr>
            <a:cxnSpLocks/>
          </p:cNvCxnSpPr>
          <p:nvPr userDrawn="1"/>
        </p:nvCxnSpPr>
        <p:spPr>
          <a:xfrm>
            <a:off x="6089276" y="1611250"/>
            <a:ext cx="0" cy="4563213"/>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7" name="Content Placeholder 4">
            <a:extLst>
              <a:ext uri="{FF2B5EF4-FFF2-40B4-BE49-F238E27FC236}">
                <a16:creationId xmlns:a16="http://schemas.microsoft.com/office/drawing/2014/main" id="{D17555C6-D911-440E-98E2-C7A43ED55E60}"/>
              </a:ext>
            </a:extLst>
          </p:cNvPr>
          <p:cNvSpPr>
            <a:spLocks noGrp="1"/>
          </p:cNvSpPr>
          <p:nvPr>
            <p:ph sz="quarter" idx="12"/>
          </p:nvPr>
        </p:nvSpPr>
        <p:spPr>
          <a:xfrm>
            <a:off x="6364951" y="1456897"/>
            <a:ext cx="5394960" cy="4734629"/>
          </a:xfrm>
        </p:spPr>
        <p:txBody>
          <a:bodyPr/>
          <a:lstStyle>
            <a:lvl1pPr>
              <a:spcBef>
                <a:spcPts val="392"/>
              </a:spcBef>
              <a:spcAft>
                <a:spcPts val="588"/>
              </a:spcAft>
              <a:defRPr sz="2400"/>
            </a:lvl1pPr>
            <a:lvl2pPr marL="336145" indent="-224097">
              <a:spcBef>
                <a:spcPts val="392"/>
              </a:spcBef>
              <a:spcAft>
                <a:spcPts val="588"/>
              </a:spcAft>
              <a:buFont typeface="Arial" panose="020B0604020202020204" pitchFamily="34" charset="0"/>
              <a:buChar char="•"/>
              <a:defRPr>
                <a:solidFill>
                  <a:schemeClr val="tx1"/>
                </a:solidFill>
                <a:latin typeface="+mn-lt"/>
              </a:defRPr>
            </a:lvl2pPr>
            <a:lvl3pPr marL="280121" indent="-280121">
              <a:spcBef>
                <a:spcPts val="392"/>
              </a:spcBef>
              <a:spcAft>
                <a:spcPts val="588"/>
              </a:spcAft>
              <a:buFont typeface="Arial" panose="020B0604020202020204" pitchFamily="34" charset="0"/>
              <a:buChar char="•"/>
              <a:defRPr>
                <a:solidFill>
                  <a:schemeClr val="tx1"/>
                </a:solidFill>
                <a:latin typeface="+mn-lt"/>
              </a:defRPr>
            </a:lvl3pPr>
            <a:lvl4pPr marL="672290" indent="-280121">
              <a:spcBef>
                <a:spcPts val="392"/>
              </a:spcBef>
              <a:spcAft>
                <a:spcPts val="588"/>
              </a:spcAft>
              <a:buSzPct val="100000"/>
              <a:buFont typeface="Arial" panose="020B0604020202020204" pitchFamily="34" charset="0"/>
              <a:buChar char="‒"/>
              <a:defRPr>
                <a:solidFill>
                  <a:schemeClr val="tx1"/>
                </a:solidFill>
                <a:latin typeface="+mn-lt"/>
              </a:defRPr>
            </a:lvl4pPr>
            <a:lvl5pPr marL="168072" indent="-168072">
              <a:spcBef>
                <a:spcPts val="392"/>
              </a:spcBef>
              <a:spcAft>
                <a:spcPts val="588"/>
              </a:spcAft>
              <a:buFont typeface="Arial" panose="020B0604020202020204" pitchFamily="34" charset="0"/>
              <a:buChar char="•"/>
              <a:defRPr>
                <a:solidFill>
                  <a:schemeClr val="tx1"/>
                </a:solidFill>
                <a:latin typeface="+mn-lt"/>
              </a:defRPr>
            </a:lvl5pPr>
          </a:lstStyle>
          <a:p>
            <a:pPr lvl="0"/>
            <a:r>
              <a:rPr lang="en-US" dirty="0"/>
              <a:t>Click to edit Master text styles</a:t>
            </a:r>
          </a:p>
          <a:p>
            <a:pPr lvl="1"/>
            <a:r>
              <a:rPr lang="en-US" dirty="0"/>
              <a:t>Second level</a:t>
            </a:r>
          </a:p>
          <a:p>
            <a:pPr lvl="3"/>
            <a:r>
              <a:rPr lang="en-US" dirty="0"/>
              <a:t>Third level</a:t>
            </a:r>
          </a:p>
          <a:p>
            <a:pPr lvl="3"/>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p:txBody>
      </p:sp>
      <p:sp>
        <p:nvSpPr>
          <p:cNvPr id="2" name="Footer Placeholder 1">
            <a:extLst>
              <a:ext uri="{FF2B5EF4-FFF2-40B4-BE49-F238E27FC236}">
                <a16:creationId xmlns:a16="http://schemas.microsoft.com/office/drawing/2014/main" id="{87A06669-B2CF-43F2-99B5-001A005A3AA1}"/>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697018092"/>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Bulleted Text Layout_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441468" y="1456896"/>
            <a:ext cx="5543785" cy="4194604"/>
          </a:xfrm>
          <a:solidFill>
            <a:schemeClr val="bg1">
              <a:lumMod val="95000"/>
            </a:schemeClr>
          </a:solidFill>
        </p:spPr>
        <p:txBody>
          <a:bodyPr lIns="137160" rIns="137160"/>
          <a:lstStyle>
            <a:lvl1pPr>
              <a:spcBef>
                <a:spcPts val="392"/>
              </a:spcBef>
              <a:spcAft>
                <a:spcPts val="588"/>
              </a:spcAft>
              <a:defRPr sz="2400"/>
            </a:lvl1pPr>
            <a:lvl2pPr marL="336145" indent="-224097">
              <a:spcBef>
                <a:spcPts val="392"/>
              </a:spcBef>
              <a:spcAft>
                <a:spcPts val="588"/>
              </a:spcAft>
              <a:buFont typeface="Arial" panose="020B0604020202020204" pitchFamily="34" charset="0"/>
              <a:buChar char="•"/>
              <a:defRPr>
                <a:solidFill>
                  <a:schemeClr val="tx1"/>
                </a:solidFill>
                <a:latin typeface="+mn-lt"/>
              </a:defRPr>
            </a:lvl2pPr>
            <a:lvl3pPr marL="280121" indent="-280121">
              <a:spcBef>
                <a:spcPts val="392"/>
              </a:spcBef>
              <a:spcAft>
                <a:spcPts val="588"/>
              </a:spcAft>
              <a:buFont typeface="Arial" panose="020B0604020202020204" pitchFamily="34" charset="0"/>
              <a:buChar char="•"/>
              <a:defRPr>
                <a:solidFill>
                  <a:schemeClr val="tx1"/>
                </a:solidFill>
                <a:latin typeface="+mn-lt"/>
              </a:defRPr>
            </a:lvl3pPr>
            <a:lvl4pPr marL="672290" indent="-280121">
              <a:spcBef>
                <a:spcPts val="392"/>
              </a:spcBef>
              <a:spcAft>
                <a:spcPts val="588"/>
              </a:spcAft>
              <a:buSzPct val="100000"/>
              <a:buFont typeface="Arial" panose="020B0604020202020204" pitchFamily="34" charset="0"/>
              <a:buChar char="‒"/>
              <a:defRPr>
                <a:solidFill>
                  <a:schemeClr val="tx1"/>
                </a:solidFill>
                <a:latin typeface="+mn-lt"/>
              </a:defRPr>
            </a:lvl4pPr>
            <a:lvl5pPr marL="168072" indent="-168072">
              <a:spcBef>
                <a:spcPts val="392"/>
              </a:spcBef>
              <a:spcAft>
                <a:spcPts val="588"/>
              </a:spcAft>
              <a:buFont typeface="Arial" panose="020B0604020202020204" pitchFamily="34" charset="0"/>
              <a:buChar char="•"/>
              <a:defRPr>
                <a:solidFill>
                  <a:schemeClr val="tx1"/>
                </a:solidFill>
                <a:latin typeface="+mn-lt"/>
              </a:defRPr>
            </a:lvl5pPr>
          </a:lstStyle>
          <a:p>
            <a:pPr lvl="0"/>
            <a:r>
              <a:rPr lang="en-US" dirty="0"/>
              <a:t>Click to edit Master text styles</a:t>
            </a:r>
          </a:p>
          <a:p>
            <a:pPr lvl="1"/>
            <a:r>
              <a:rPr lang="en-US" dirty="0"/>
              <a:t>Second level</a:t>
            </a:r>
          </a:p>
          <a:p>
            <a:pPr lvl="3"/>
            <a:r>
              <a:rPr lang="en-US" dirty="0"/>
              <a:t>Third level</a:t>
            </a:r>
          </a:p>
          <a:p>
            <a:pPr lvl="3"/>
            <a:r>
              <a:rPr lang="en-US" dirty="0"/>
              <a:t>Fourth level</a:t>
            </a:r>
          </a:p>
        </p:txBody>
      </p:sp>
      <p:sp>
        <p:nvSpPr>
          <p:cNvPr id="7" name="Content Placeholder 4">
            <a:extLst>
              <a:ext uri="{FF2B5EF4-FFF2-40B4-BE49-F238E27FC236}">
                <a16:creationId xmlns:a16="http://schemas.microsoft.com/office/drawing/2014/main" id="{D17555C6-D911-440E-98E2-C7A43ED55E60}"/>
              </a:ext>
            </a:extLst>
          </p:cNvPr>
          <p:cNvSpPr>
            <a:spLocks noGrp="1"/>
          </p:cNvSpPr>
          <p:nvPr>
            <p:ph sz="quarter" idx="12"/>
          </p:nvPr>
        </p:nvSpPr>
        <p:spPr>
          <a:xfrm>
            <a:off x="6229350" y="1456896"/>
            <a:ext cx="5531577" cy="4194604"/>
          </a:xfrm>
          <a:solidFill>
            <a:schemeClr val="bg1">
              <a:lumMod val="95000"/>
            </a:schemeClr>
          </a:solidFill>
        </p:spPr>
        <p:txBody>
          <a:bodyPr lIns="137160" rIns="137160"/>
          <a:lstStyle>
            <a:lvl1pPr>
              <a:spcBef>
                <a:spcPts val="392"/>
              </a:spcBef>
              <a:spcAft>
                <a:spcPts val="588"/>
              </a:spcAft>
              <a:defRPr sz="2400"/>
            </a:lvl1pPr>
            <a:lvl2pPr marL="336145" indent="-224097">
              <a:spcBef>
                <a:spcPts val="392"/>
              </a:spcBef>
              <a:spcAft>
                <a:spcPts val="588"/>
              </a:spcAft>
              <a:buFont typeface="Arial" panose="020B0604020202020204" pitchFamily="34" charset="0"/>
              <a:buChar char="•"/>
              <a:defRPr>
                <a:solidFill>
                  <a:schemeClr val="tx1"/>
                </a:solidFill>
                <a:latin typeface="+mn-lt"/>
              </a:defRPr>
            </a:lvl2pPr>
            <a:lvl3pPr marL="280121" indent="-280121">
              <a:spcBef>
                <a:spcPts val="392"/>
              </a:spcBef>
              <a:spcAft>
                <a:spcPts val="588"/>
              </a:spcAft>
              <a:buFont typeface="Arial" panose="020B0604020202020204" pitchFamily="34" charset="0"/>
              <a:buChar char="•"/>
              <a:defRPr>
                <a:solidFill>
                  <a:schemeClr val="tx1"/>
                </a:solidFill>
                <a:latin typeface="+mn-lt"/>
              </a:defRPr>
            </a:lvl3pPr>
            <a:lvl4pPr marL="672290" indent="-280121">
              <a:spcBef>
                <a:spcPts val="392"/>
              </a:spcBef>
              <a:spcAft>
                <a:spcPts val="588"/>
              </a:spcAft>
              <a:buSzPct val="100000"/>
              <a:buFont typeface="Arial" panose="020B0604020202020204" pitchFamily="34" charset="0"/>
              <a:buChar char="‒"/>
              <a:defRPr>
                <a:solidFill>
                  <a:schemeClr val="tx1"/>
                </a:solidFill>
                <a:latin typeface="+mn-lt"/>
              </a:defRPr>
            </a:lvl4pPr>
            <a:lvl5pPr marL="168072" indent="-168072">
              <a:spcBef>
                <a:spcPts val="392"/>
              </a:spcBef>
              <a:spcAft>
                <a:spcPts val="588"/>
              </a:spcAft>
              <a:buFont typeface="Arial" panose="020B0604020202020204" pitchFamily="34" charset="0"/>
              <a:buChar char="•"/>
              <a:defRPr>
                <a:solidFill>
                  <a:schemeClr val="tx1"/>
                </a:solidFill>
                <a:latin typeface="+mn-lt"/>
              </a:defRPr>
            </a:lvl5pPr>
          </a:lstStyle>
          <a:p>
            <a:pPr lvl="0"/>
            <a:r>
              <a:rPr lang="en-US" dirty="0"/>
              <a:t>Click to edit Master text styles</a:t>
            </a:r>
          </a:p>
          <a:p>
            <a:pPr lvl="1"/>
            <a:r>
              <a:rPr lang="en-US" dirty="0"/>
              <a:t>Second level</a:t>
            </a:r>
          </a:p>
          <a:p>
            <a:pPr lvl="3"/>
            <a:r>
              <a:rPr lang="en-US" dirty="0"/>
              <a:t>Third level</a:t>
            </a:r>
          </a:p>
          <a:p>
            <a:pPr lvl="3"/>
            <a:r>
              <a:rPr lang="en-US" dirty="0"/>
              <a:t>Fourth level</a:t>
            </a:r>
          </a:p>
        </p:txBody>
      </p:sp>
      <p:sp>
        <p:nvSpPr>
          <p:cNvPr id="2" name="Footer Placeholder 1">
            <a:extLst>
              <a:ext uri="{FF2B5EF4-FFF2-40B4-BE49-F238E27FC236}">
                <a16:creationId xmlns:a16="http://schemas.microsoft.com/office/drawing/2014/main" id="{FD7644AB-9D01-4585-9388-8EB76A4E16D3}"/>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58190879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Agenda 3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p:spPr>
        <p:txBody>
          <a:bodyPr anchor="ctr"/>
          <a:lstStyle>
            <a:lvl1pPr>
              <a:defRPr>
                <a:solidFill>
                  <a:schemeClr val="bg1"/>
                </a:solidFill>
              </a:defRPr>
            </a:lvl1pPr>
          </a:lstStyle>
          <a:p>
            <a:r>
              <a:rPr lang="en-US" dirty="0"/>
              <a:t>Agenda</a:t>
            </a:r>
            <a:br>
              <a:rPr lang="en-US" dirty="0"/>
            </a:br>
            <a:r>
              <a:rPr lang="en-US" dirty="0"/>
              <a:t>3 rows</a:t>
            </a:r>
          </a:p>
        </p:txBody>
      </p:sp>
      <p:sp>
        <p:nvSpPr>
          <p:cNvPr id="5" name="Text Placeholder 4"/>
          <p:cNvSpPr>
            <a:spLocks noGrp="1"/>
          </p:cNvSpPr>
          <p:nvPr>
            <p:ph type="body" sz="quarter" idx="11" hasCustomPrompt="1"/>
          </p:nvPr>
        </p:nvSpPr>
        <p:spPr>
          <a:xfrm>
            <a:off x="4078288" y="1358901"/>
            <a:ext cx="7695070" cy="1224434"/>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14" name="Text Placeholder 4"/>
          <p:cNvSpPr>
            <a:spLocks noGrp="1"/>
          </p:cNvSpPr>
          <p:nvPr>
            <p:ph type="body" sz="quarter" idx="15" hasCustomPrompt="1"/>
          </p:nvPr>
        </p:nvSpPr>
        <p:spPr>
          <a:xfrm>
            <a:off x="4078288" y="2816784"/>
            <a:ext cx="7695070" cy="1224434"/>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15" name="Text Placeholder 4">
            <a:extLst>
              <a:ext uri="{FF2B5EF4-FFF2-40B4-BE49-F238E27FC236}">
                <a16:creationId xmlns:a16="http://schemas.microsoft.com/office/drawing/2014/main" id="{17004B21-C7C1-4F96-8432-F7255C26DB8E}"/>
              </a:ext>
            </a:extLst>
          </p:cNvPr>
          <p:cNvSpPr>
            <a:spLocks noGrp="1"/>
          </p:cNvSpPr>
          <p:nvPr>
            <p:ph type="body" sz="quarter" idx="20" hasCustomPrompt="1"/>
          </p:nvPr>
        </p:nvSpPr>
        <p:spPr>
          <a:xfrm>
            <a:off x="4078288" y="4274667"/>
            <a:ext cx="7695070" cy="1224434"/>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4" name="Footer Placeholder 1">
            <a:extLst>
              <a:ext uri="{FF2B5EF4-FFF2-40B4-BE49-F238E27FC236}">
                <a16:creationId xmlns:a16="http://schemas.microsoft.com/office/drawing/2014/main" id="{D3BC550B-9B11-4380-8D6F-F4741FB779EC}"/>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642525242"/>
      </p:ext>
    </p:extLst>
  </p:cSld>
  <p:clrMapOvr>
    <a:masterClrMapping/>
  </p:clrMapOvr>
  <p:transition>
    <p:fade/>
  </p:transition>
  <p:extLst>
    <p:ext uri="{DCECCB84-F9BA-43D5-87BE-67443E8EF086}">
      <p15:sldGuideLst xmlns:p15="http://schemas.microsoft.com/office/powerpoint/2012/main">
        <p15:guide id="1" pos="1728" userDrawn="1">
          <p15:clr>
            <a:srgbClr val="FBAE40"/>
          </p15:clr>
        </p15:guide>
        <p15:guide id="2" pos="2352"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Agenda 4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p:spPr>
        <p:txBody>
          <a:bodyPr anchor="ctr"/>
          <a:lstStyle>
            <a:lvl1pPr>
              <a:defRPr>
                <a:solidFill>
                  <a:schemeClr val="bg1"/>
                </a:solidFill>
              </a:defRPr>
            </a:lvl1pPr>
          </a:lstStyle>
          <a:p>
            <a:r>
              <a:rPr lang="en-US" dirty="0"/>
              <a:t>Agenda</a:t>
            </a:r>
            <a:br>
              <a:rPr lang="en-US" dirty="0"/>
            </a:br>
            <a:r>
              <a:rPr lang="en-US" dirty="0"/>
              <a:t>4 rows</a:t>
            </a:r>
          </a:p>
        </p:txBody>
      </p:sp>
      <p:sp>
        <p:nvSpPr>
          <p:cNvPr id="5" name="Text Placeholder 4"/>
          <p:cNvSpPr>
            <a:spLocks noGrp="1"/>
          </p:cNvSpPr>
          <p:nvPr>
            <p:ph type="body" sz="quarter" idx="11" hasCustomPrompt="1"/>
          </p:nvPr>
        </p:nvSpPr>
        <p:spPr>
          <a:xfrm>
            <a:off x="4078288" y="985704"/>
            <a:ext cx="7695070"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14" name="Text Placeholder 4"/>
          <p:cNvSpPr>
            <a:spLocks noGrp="1"/>
          </p:cNvSpPr>
          <p:nvPr>
            <p:ph type="body" sz="quarter" idx="15" hasCustomPrompt="1"/>
          </p:nvPr>
        </p:nvSpPr>
        <p:spPr>
          <a:xfrm>
            <a:off x="4078288" y="2339411"/>
            <a:ext cx="7695070"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16" name="Text Placeholder 4"/>
          <p:cNvSpPr>
            <a:spLocks noGrp="1"/>
          </p:cNvSpPr>
          <p:nvPr>
            <p:ph type="body" sz="quarter" idx="17" hasCustomPrompt="1"/>
          </p:nvPr>
        </p:nvSpPr>
        <p:spPr>
          <a:xfrm>
            <a:off x="4078288" y="3693118"/>
            <a:ext cx="7695070"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20" name="Text Placeholder 4"/>
          <p:cNvSpPr>
            <a:spLocks noGrp="1"/>
          </p:cNvSpPr>
          <p:nvPr>
            <p:ph type="body" sz="quarter" idx="21" hasCustomPrompt="1"/>
          </p:nvPr>
        </p:nvSpPr>
        <p:spPr>
          <a:xfrm>
            <a:off x="4078288" y="5046824"/>
            <a:ext cx="7695070"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4" name="Footer Placeholder 1">
            <a:extLst>
              <a:ext uri="{FF2B5EF4-FFF2-40B4-BE49-F238E27FC236}">
                <a16:creationId xmlns:a16="http://schemas.microsoft.com/office/drawing/2014/main" id="{1FA6548C-890C-4150-B5BD-A8AF55A82E70}"/>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823292710"/>
      </p:ext>
    </p:extLst>
  </p:cSld>
  <p:clrMapOvr>
    <a:masterClrMapping/>
  </p:clrMapOvr>
  <p:transition>
    <p:fade/>
  </p:transition>
  <p:extLst>
    <p:ext uri="{DCECCB84-F9BA-43D5-87BE-67443E8EF086}">
      <p15:sldGuideLst xmlns:p15="http://schemas.microsoft.com/office/powerpoint/2012/main">
        <p15:guide id="1" pos="1728" userDrawn="1">
          <p15:clr>
            <a:srgbClr val="FBAE40"/>
          </p15:clr>
        </p15:guide>
        <p15:guide id="2" pos="2352"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Agenda 6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p:spPr>
        <p:txBody>
          <a:bodyPr anchor="ctr"/>
          <a:lstStyle>
            <a:lvl1pPr>
              <a:defRPr>
                <a:solidFill>
                  <a:schemeClr val="bg1"/>
                </a:solidFill>
              </a:defRPr>
            </a:lvl1pPr>
          </a:lstStyle>
          <a:p>
            <a:r>
              <a:rPr lang="en-US" dirty="0"/>
              <a:t>Agenda</a:t>
            </a:r>
            <a:br>
              <a:rPr lang="en-US" dirty="0"/>
            </a:br>
            <a:r>
              <a:rPr lang="en-US" dirty="0"/>
              <a:t>6 rows</a:t>
            </a:r>
          </a:p>
        </p:txBody>
      </p:sp>
      <p:sp>
        <p:nvSpPr>
          <p:cNvPr id="5" name="Text Placeholder 4"/>
          <p:cNvSpPr>
            <a:spLocks noGrp="1"/>
          </p:cNvSpPr>
          <p:nvPr>
            <p:ph type="body" sz="quarter" idx="11" hasCustomPrompt="1"/>
          </p:nvPr>
        </p:nvSpPr>
        <p:spPr>
          <a:xfrm>
            <a:off x="4078288" y="691125"/>
            <a:ext cx="7695070" cy="822645"/>
          </a:xfrm>
        </p:spPr>
        <p:txBody>
          <a:bodyPr vert="horz" wrap="square" lIns="0" tIns="0" rIns="0" bIns="0" rtlCol="0" anchor="ctr">
            <a:noAutofit/>
          </a:bodyPr>
          <a:lstStyle>
            <a:lvl2pPr>
              <a:defRPr lang="en-US" sz="1800" b="0" dirty="0"/>
            </a:lvl2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14" name="Text Placeholder 4"/>
          <p:cNvSpPr>
            <a:spLocks noGrp="1"/>
          </p:cNvSpPr>
          <p:nvPr>
            <p:ph type="body" sz="quarter" idx="15" hasCustomPrompt="1"/>
          </p:nvPr>
        </p:nvSpPr>
        <p:spPr>
          <a:xfrm>
            <a:off x="4078288" y="1619933"/>
            <a:ext cx="7695070" cy="822645"/>
          </a:xfrm>
        </p:spPr>
        <p:txBody>
          <a:bodyPr vert="horz" wrap="square" lIns="0" tIns="0" rIns="0" bIns="0" rtlCol="0" anchor="ctr">
            <a:noAutofit/>
          </a:bodyPr>
          <a:lstStyle>
            <a:lvl2pPr>
              <a:defRPr lang="en-US" sz="1800" b="0"/>
            </a:lvl2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16" name="Text Placeholder 4"/>
          <p:cNvSpPr>
            <a:spLocks noGrp="1"/>
          </p:cNvSpPr>
          <p:nvPr>
            <p:ph type="body" sz="quarter" idx="17" hasCustomPrompt="1"/>
          </p:nvPr>
        </p:nvSpPr>
        <p:spPr>
          <a:xfrm>
            <a:off x="4078288" y="2548741"/>
            <a:ext cx="7695070" cy="822645"/>
          </a:xfrm>
        </p:spPr>
        <p:txBody>
          <a:bodyPr vert="horz" wrap="square" lIns="0" tIns="0" rIns="0" bIns="0" rtlCol="0" anchor="ctr">
            <a:noAutofit/>
          </a:bodyPr>
          <a:lstStyle>
            <a:lvl2pPr>
              <a:defRPr lang="en-US" sz="1800" b="0"/>
            </a:lvl2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18" name="Text Placeholder 4"/>
          <p:cNvSpPr>
            <a:spLocks noGrp="1"/>
          </p:cNvSpPr>
          <p:nvPr>
            <p:ph type="body" sz="quarter" idx="19" hasCustomPrompt="1"/>
          </p:nvPr>
        </p:nvSpPr>
        <p:spPr>
          <a:xfrm>
            <a:off x="4078288" y="3477549"/>
            <a:ext cx="7695070" cy="822645"/>
          </a:xfrm>
        </p:spPr>
        <p:txBody>
          <a:bodyPr vert="horz" wrap="square" lIns="0" tIns="0" rIns="0" bIns="0" rtlCol="0" anchor="ctr">
            <a:noAutofit/>
          </a:bodyPr>
          <a:lstStyle>
            <a:lvl2pPr>
              <a:defRPr lang="en-US" sz="1800" b="0"/>
            </a:lvl2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20" name="Text Placeholder 4"/>
          <p:cNvSpPr>
            <a:spLocks noGrp="1"/>
          </p:cNvSpPr>
          <p:nvPr>
            <p:ph type="body" sz="quarter" idx="21" hasCustomPrompt="1"/>
          </p:nvPr>
        </p:nvSpPr>
        <p:spPr>
          <a:xfrm>
            <a:off x="4078288" y="4406357"/>
            <a:ext cx="7695070" cy="822645"/>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9" name="Text Placeholder 4">
            <a:extLst>
              <a:ext uri="{FF2B5EF4-FFF2-40B4-BE49-F238E27FC236}">
                <a16:creationId xmlns:a16="http://schemas.microsoft.com/office/drawing/2014/main" id="{94990F64-B54A-4123-AFAA-1BF57A1145A0}"/>
              </a:ext>
            </a:extLst>
          </p:cNvPr>
          <p:cNvSpPr>
            <a:spLocks noGrp="1"/>
          </p:cNvSpPr>
          <p:nvPr>
            <p:ph type="body" sz="quarter" idx="22" hasCustomPrompt="1"/>
          </p:nvPr>
        </p:nvSpPr>
        <p:spPr>
          <a:xfrm>
            <a:off x="4078288" y="5335167"/>
            <a:ext cx="7695070" cy="822645"/>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4" name="Footer Placeholder 1">
            <a:extLst>
              <a:ext uri="{FF2B5EF4-FFF2-40B4-BE49-F238E27FC236}">
                <a16:creationId xmlns:a16="http://schemas.microsoft.com/office/drawing/2014/main" id="{3CE3F527-08C7-43D0-8032-F2A71F76D6A3}"/>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713280100"/>
      </p:ext>
    </p:extLst>
  </p:cSld>
  <p:clrMapOvr>
    <a:masterClrMapping/>
  </p:clrMapOvr>
  <p:transition>
    <p:fade/>
  </p:transition>
  <p:extLst>
    <p:ext uri="{DCECCB84-F9BA-43D5-87BE-67443E8EF086}">
      <p15:sldGuideLst xmlns:p15="http://schemas.microsoft.com/office/powerpoint/2012/main">
        <p15:guide id="1" pos="1728" userDrawn="1">
          <p15:clr>
            <a:srgbClr val="FBAE40"/>
          </p15:clr>
        </p15:guide>
        <p15:guide id="2" pos="2352"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Agenda 8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p:spPr>
        <p:txBody>
          <a:bodyPr anchor="ctr"/>
          <a:lstStyle>
            <a:lvl1pPr>
              <a:defRPr>
                <a:solidFill>
                  <a:schemeClr val="bg1"/>
                </a:solidFill>
              </a:defRPr>
            </a:lvl1pPr>
          </a:lstStyle>
          <a:p>
            <a:r>
              <a:rPr lang="en-US" dirty="0"/>
              <a:t>Agenda</a:t>
            </a:r>
            <a:br>
              <a:rPr lang="en-US" dirty="0"/>
            </a:br>
            <a:r>
              <a:rPr lang="en-US" dirty="0"/>
              <a:t>8 rows</a:t>
            </a:r>
          </a:p>
        </p:txBody>
      </p:sp>
      <p:sp>
        <p:nvSpPr>
          <p:cNvPr id="5" name="Text Placeholder 4"/>
          <p:cNvSpPr>
            <a:spLocks noGrp="1"/>
          </p:cNvSpPr>
          <p:nvPr>
            <p:ph type="body" sz="quarter" idx="11" hasCustomPrompt="1"/>
          </p:nvPr>
        </p:nvSpPr>
        <p:spPr>
          <a:xfrm>
            <a:off x="4078288" y="466348"/>
            <a:ext cx="7695069" cy="675889"/>
          </a:xfrm>
        </p:spPr>
        <p:txBody>
          <a:bodyPr vert="horz" wrap="square" lIns="0" tIns="0" rIns="0" bIns="0" rtlCol="0" anchor="ctr">
            <a:noAutofit/>
          </a:bodyPr>
          <a:lstStyle>
            <a:lvl2pPr>
              <a:defRPr lang="en-US" sz="1600" b="0" dirty="0"/>
            </a:lvl2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14" name="Text Placeholder 4"/>
          <p:cNvSpPr>
            <a:spLocks noGrp="1"/>
          </p:cNvSpPr>
          <p:nvPr>
            <p:ph type="body" sz="quarter" idx="15" hasCustomPrompt="1"/>
          </p:nvPr>
        </p:nvSpPr>
        <p:spPr>
          <a:xfrm>
            <a:off x="4078288" y="1216264"/>
            <a:ext cx="7695069" cy="675889"/>
          </a:xfrm>
        </p:spPr>
        <p:txBody>
          <a:bodyPr vert="horz" wrap="square" lIns="0" tIns="0" rIns="0" bIns="0" rtlCol="0" anchor="ctr">
            <a:noAutofit/>
          </a:bodyPr>
          <a:lstStyle>
            <a:lvl2pPr>
              <a:defRPr lang="en-US" sz="1600" b="0"/>
            </a:lvl2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16" name="Text Placeholder 4"/>
          <p:cNvSpPr>
            <a:spLocks noGrp="1"/>
          </p:cNvSpPr>
          <p:nvPr>
            <p:ph type="body" sz="quarter" idx="17" hasCustomPrompt="1"/>
          </p:nvPr>
        </p:nvSpPr>
        <p:spPr>
          <a:xfrm>
            <a:off x="4078288" y="1966180"/>
            <a:ext cx="7695069" cy="675889"/>
          </a:xfrm>
        </p:spPr>
        <p:txBody>
          <a:bodyPr vert="horz" wrap="square" lIns="0" tIns="0" rIns="0" bIns="0" rtlCol="0" anchor="ctr">
            <a:noAutofit/>
          </a:bodyPr>
          <a:lstStyle>
            <a:lvl2pPr>
              <a:defRPr lang="en-US" sz="1600" b="0" dirty="0" smtClean="0"/>
            </a:lvl2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18" name="Text Placeholder 4"/>
          <p:cNvSpPr>
            <a:spLocks noGrp="1"/>
          </p:cNvSpPr>
          <p:nvPr>
            <p:ph type="body" sz="quarter" idx="19" hasCustomPrompt="1"/>
          </p:nvPr>
        </p:nvSpPr>
        <p:spPr>
          <a:xfrm>
            <a:off x="4078288" y="2716096"/>
            <a:ext cx="7695069" cy="675889"/>
          </a:xfrm>
        </p:spPr>
        <p:txBody>
          <a:bodyPr vert="horz" wrap="square" lIns="0" tIns="0" rIns="0" bIns="0" rtlCol="0" anchor="ctr">
            <a:noAutofit/>
          </a:bodyPr>
          <a:lstStyle>
            <a:lvl2pPr>
              <a:defRPr lang="en-US" sz="1600" b="0" dirty="0"/>
            </a:lvl2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20" name="Text Placeholder 4"/>
          <p:cNvSpPr>
            <a:spLocks noGrp="1"/>
          </p:cNvSpPr>
          <p:nvPr>
            <p:ph type="body" sz="quarter" idx="21" hasCustomPrompt="1"/>
          </p:nvPr>
        </p:nvSpPr>
        <p:spPr>
          <a:xfrm>
            <a:off x="4078288" y="3466012"/>
            <a:ext cx="7695069" cy="675889"/>
          </a:xfrm>
        </p:spPr>
        <p:txBody>
          <a:bodyPr vert="horz" wrap="square" lIns="0" tIns="0" rIns="0" bIns="0" rtlCol="0" anchor="ctr">
            <a:noAutofit/>
          </a:bodyPr>
          <a:lstStyle>
            <a:lvl2pPr>
              <a:defRPr lang="en-US" sz="1600" b="0" dirty="0"/>
            </a:lvl2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9" name="Text Placeholder 4">
            <a:extLst>
              <a:ext uri="{FF2B5EF4-FFF2-40B4-BE49-F238E27FC236}">
                <a16:creationId xmlns:a16="http://schemas.microsoft.com/office/drawing/2014/main" id="{94990F64-B54A-4123-AFAA-1BF57A1145A0}"/>
              </a:ext>
            </a:extLst>
          </p:cNvPr>
          <p:cNvSpPr>
            <a:spLocks noGrp="1"/>
          </p:cNvSpPr>
          <p:nvPr>
            <p:ph type="body" sz="quarter" idx="22" hasCustomPrompt="1"/>
          </p:nvPr>
        </p:nvSpPr>
        <p:spPr>
          <a:xfrm>
            <a:off x="4078288" y="4215928"/>
            <a:ext cx="7695069" cy="675889"/>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10" name="Text Placeholder 4">
            <a:extLst>
              <a:ext uri="{FF2B5EF4-FFF2-40B4-BE49-F238E27FC236}">
                <a16:creationId xmlns:a16="http://schemas.microsoft.com/office/drawing/2014/main" id="{96437053-7BE5-40A0-9B10-9FC884BDC4B6}"/>
              </a:ext>
            </a:extLst>
          </p:cNvPr>
          <p:cNvSpPr>
            <a:spLocks noGrp="1"/>
          </p:cNvSpPr>
          <p:nvPr>
            <p:ph type="body" sz="quarter" idx="23" hasCustomPrompt="1"/>
          </p:nvPr>
        </p:nvSpPr>
        <p:spPr>
          <a:xfrm>
            <a:off x="4078288" y="4965844"/>
            <a:ext cx="7695069" cy="675889"/>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11" name="Text Placeholder 4">
            <a:extLst>
              <a:ext uri="{FF2B5EF4-FFF2-40B4-BE49-F238E27FC236}">
                <a16:creationId xmlns:a16="http://schemas.microsoft.com/office/drawing/2014/main" id="{BBE4C696-54C0-4167-89B1-D1FE9690F330}"/>
              </a:ext>
            </a:extLst>
          </p:cNvPr>
          <p:cNvSpPr>
            <a:spLocks noGrp="1"/>
          </p:cNvSpPr>
          <p:nvPr>
            <p:ph type="body" sz="quarter" idx="24" hasCustomPrompt="1"/>
          </p:nvPr>
        </p:nvSpPr>
        <p:spPr>
          <a:xfrm>
            <a:off x="4078288" y="5715763"/>
            <a:ext cx="7695069" cy="675889"/>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4" name="Footer Placeholder 1">
            <a:extLst>
              <a:ext uri="{FF2B5EF4-FFF2-40B4-BE49-F238E27FC236}">
                <a16:creationId xmlns:a16="http://schemas.microsoft.com/office/drawing/2014/main" id="{FCBBA077-FCDA-4F62-B502-F11F61DDA34D}"/>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373795168"/>
      </p:ext>
    </p:extLst>
  </p:cSld>
  <p:clrMapOvr>
    <a:masterClrMapping/>
  </p:clrMapOvr>
  <p:transition>
    <p:fade/>
  </p:transition>
  <p:extLst>
    <p:ext uri="{DCECCB84-F9BA-43D5-87BE-67443E8EF086}">
      <p15:sldGuideLst xmlns:p15="http://schemas.microsoft.com/office/powerpoint/2012/main">
        <p15:guide id="1" pos="1728" userDrawn="1">
          <p15:clr>
            <a:srgbClr val="FBAE40"/>
          </p15:clr>
        </p15:guide>
        <p15:guide id="2" pos="2354"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_Power BI Yellow Color">
    <p:bg>
      <p:bgPr>
        <a:solidFill>
          <a:schemeClr val="accent1"/>
        </a:solidFill>
        <a:effectLst/>
      </p:bgPr>
    </p:bg>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tx1"/>
                </a:solidFill>
              </a:defRPr>
            </a:lvl1pPr>
          </a:lstStyle>
          <a:p>
            <a:r>
              <a:rPr lang="en-US" dirty="0"/>
              <a:t>Microsoft 365 title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chemeClr val="tx1"/>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
        <p:nvSpPr>
          <p:cNvPr id="2" name="Footer Placeholder 1">
            <a:extLst>
              <a:ext uri="{FF2B5EF4-FFF2-40B4-BE49-F238E27FC236}">
                <a16:creationId xmlns:a16="http://schemas.microsoft.com/office/drawing/2014/main" id="{DE984AF9-42B3-4123-927E-CEC8570AFE35}"/>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solidFill>
                  <a:schemeClr val="tx1"/>
                </a:solidFill>
              </a:rPr>
              <a:t>© Copyright Microsoft Corporation. All rights reserved.</a:t>
            </a:r>
          </a:p>
        </p:txBody>
      </p:sp>
      <p:pic>
        <p:nvPicPr>
          <p:cNvPr id="4" name="Picture 3" descr="A picture containing drawing&#10;&#10;Description automatically generated">
            <a:extLst>
              <a:ext uri="{FF2B5EF4-FFF2-40B4-BE49-F238E27FC236}">
                <a16:creationId xmlns:a16="http://schemas.microsoft.com/office/drawing/2014/main" id="{E74A5D4E-DAF9-4D87-A3F3-A0E240DE77FD}"/>
              </a:ext>
            </a:extLst>
          </p:cNvPr>
          <p:cNvPicPr>
            <a:picLocks noChangeAspect="1"/>
          </p:cNvPicPr>
          <p:nvPr userDrawn="1"/>
        </p:nvPicPr>
        <p:blipFill>
          <a:blip r:embed="rId2"/>
          <a:stretch>
            <a:fillRect/>
          </a:stretch>
        </p:blipFill>
        <p:spPr>
          <a:xfrm>
            <a:off x="136886" y="159692"/>
            <a:ext cx="3646651" cy="872047"/>
          </a:xfrm>
          <a:prstGeom prst="rect">
            <a:avLst/>
          </a:prstGeom>
        </p:spPr>
      </p:pic>
    </p:spTree>
    <p:extLst>
      <p:ext uri="{BB962C8B-B14F-4D97-AF65-F5344CB8AC3E}">
        <p14:creationId xmlns:p14="http://schemas.microsoft.com/office/powerpoint/2010/main" val="12293624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Agenda 2 column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378075"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p:spPr>
        <p:txBody>
          <a:bodyPr rIns="0" anchor="ctr"/>
          <a:lstStyle>
            <a:lvl1pPr>
              <a:defRPr>
                <a:solidFill>
                  <a:schemeClr val="bg1"/>
                </a:solidFill>
              </a:defRPr>
            </a:lvl1pPr>
          </a:lstStyle>
          <a:p>
            <a:r>
              <a:rPr lang="en-US" dirty="0"/>
              <a:t>Agenda</a:t>
            </a:r>
            <a:br>
              <a:rPr lang="en-US" dirty="0"/>
            </a:br>
            <a:r>
              <a:rPr lang="en-US" dirty="0"/>
              <a:t>8 rows</a:t>
            </a:r>
          </a:p>
        </p:txBody>
      </p:sp>
      <p:sp>
        <p:nvSpPr>
          <p:cNvPr id="5" name="Text Placeholder 4"/>
          <p:cNvSpPr>
            <a:spLocks noGrp="1"/>
          </p:cNvSpPr>
          <p:nvPr>
            <p:ph type="body" sz="quarter" idx="11" hasCustomPrompt="1"/>
          </p:nvPr>
        </p:nvSpPr>
        <p:spPr>
          <a:xfrm>
            <a:off x="3619500" y="466348"/>
            <a:ext cx="3330574" cy="675889"/>
          </a:xfr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dirty="0"/>
              <a:t>Body copy Segoe UI Regular 14/18. The quick brown fox jumps over the lazy dog. </a:t>
            </a:r>
          </a:p>
        </p:txBody>
      </p:sp>
      <p:sp>
        <p:nvSpPr>
          <p:cNvPr id="14" name="Text Placeholder 4"/>
          <p:cNvSpPr>
            <a:spLocks noGrp="1"/>
          </p:cNvSpPr>
          <p:nvPr>
            <p:ph type="body" sz="quarter" idx="15" hasCustomPrompt="1"/>
          </p:nvPr>
        </p:nvSpPr>
        <p:spPr>
          <a:xfrm>
            <a:off x="3619500" y="1308612"/>
            <a:ext cx="3330574" cy="675889"/>
          </a:xfrm>
        </p:spPr>
        <p:txBody>
          <a:bodyPr vert="horz" wrap="square" lIns="0" tIns="0" rIns="0" bIns="0" rtlCol="0" anchor="ctr">
            <a:noAutofit/>
          </a:bodyPr>
          <a:lstStyle>
            <a:lvl2pPr>
              <a:defRPr lang="en-US" sz="1400" b="0"/>
            </a:lvl2pPr>
          </a:lstStyle>
          <a:p>
            <a:pPr lvl="1">
              <a:buFont typeface="Arial" panose="020B0604020202020204" pitchFamily="34" charset="0"/>
            </a:pPr>
            <a:r>
              <a:rPr lang="en-US" dirty="0"/>
              <a:t>Body copy Segoe UI Regular 14/18. The quick brown fox jumps over the lazy dog. </a:t>
            </a:r>
          </a:p>
        </p:txBody>
      </p:sp>
      <p:sp>
        <p:nvSpPr>
          <p:cNvPr id="16" name="Text Placeholder 4"/>
          <p:cNvSpPr>
            <a:spLocks noGrp="1"/>
          </p:cNvSpPr>
          <p:nvPr>
            <p:ph type="body" sz="quarter" idx="17" hasCustomPrompt="1"/>
          </p:nvPr>
        </p:nvSpPr>
        <p:spPr>
          <a:xfrm>
            <a:off x="3619500" y="2150876"/>
            <a:ext cx="3330574" cy="675889"/>
          </a:xfrm>
        </p:spPr>
        <p:txBody>
          <a:bodyPr vert="horz" wrap="square" lIns="0" tIns="0" rIns="0" bIns="0" rtlCol="0" anchor="ctr">
            <a:noAutofit/>
          </a:bodyPr>
          <a:lstStyle>
            <a:lvl2pPr>
              <a:defRPr lang="en-US" sz="1400" b="0" dirty="0" smtClean="0"/>
            </a:lvl2pPr>
          </a:lstStyle>
          <a:p>
            <a:pPr lvl="1">
              <a:buFont typeface="Arial" panose="020B0604020202020204" pitchFamily="34" charset="0"/>
            </a:pPr>
            <a:r>
              <a:rPr lang="en-US" dirty="0"/>
              <a:t>Body copy Segoe UI Regular 14/18. The quick brown fox jumps over the lazy dog. </a:t>
            </a:r>
          </a:p>
        </p:txBody>
      </p:sp>
      <p:sp>
        <p:nvSpPr>
          <p:cNvPr id="18" name="Text Placeholder 4"/>
          <p:cNvSpPr>
            <a:spLocks noGrp="1"/>
          </p:cNvSpPr>
          <p:nvPr>
            <p:ph type="body" sz="quarter" idx="19" hasCustomPrompt="1"/>
          </p:nvPr>
        </p:nvSpPr>
        <p:spPr>
          <a:xfrm>
            <a:off x="3619500" y="2993140"/>
            <a:ext cx="3330574" cy="675889"/>
          </a:xfr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dirty="0"/>
              <a:t>Body copy Segoe UI Regular 14/18. The quick brown fox jumps over the lazy dog. </a:t>
            </a:r>
          </a:p>
        </p:txBody>
      </p:sp>
      <p:sp>
        <p:nvSpPr>
          <p:cNvPr id="20" name="Text Placeholder 4"/>
          <p:cNvSpPr>
            <a:spLocks noGrp="1"/>
          </p:cNvSpPr>
          <p:nvPr>
            <p:ph type="body" sz="quarter" idx="21" hasCustomPrompt="1"/>
          </p:nvPr>
        </p:nvSpPr>
        <p:spPr>
          <a:xfrm>
            <a:off x="3619500" y="3835404"/>
            <a:ext cx="3330574" cy="675889"/>
          </a:xfr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dirty="0"/>
              <a:t>Body copy Segoe UI Regular 14/18. The quick brown fox jumps over the lazy dog. </a:t>
            </a:r>
          </a:p>
        </p:txBody>
      </p:sp>
      <p:sp>
        <p:nvSpPr>
          <p:cNvPr id="9" name="Text Placeholder 4">
            <a:extLst>
              <a:ext uri="{FF2B5EF4-FFF2-40B4-BE49-F238E27FC236}">
                <a16:creationId xmlns:a16="http://schemas.microsoft.com/office/drawing/2014/main" id="{94990F64-B54A-4123-AFAA-1BF57A1145A0}"/>
              </a:ext>
            </a:extLst>
          </p:cNvPr>
          <p:cNvSpPr>
            <a:spLocks noGrp="1"/>
          </p:cNvSpPr>
          <p:nvPr>
            <p:ph type="body" sz="quarter" idx="22" hasCustomPrompt="1"/>
          </p:nvPr>
        </p:nvSpPr>
        <p:spPr>
          <a:xfrm>
            <a:off x="3619500" y="4677668"/>
            <a:ext cx="3330574" cy="675889"/>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a:t>
            </a:r>
          </a:p>
        </p:txBody>
      </p:sp>
      <p:sp>
        <p:nvSpPr>
          <p:cNvPr id="10" name="Text Placeholder 4">
            <a:extLst>
              <a:ext uri="{FF2B5EF4-FFF2-40B4-BE49-F238E27FC236}">
                <a16:creationId xmlns:a16="http://schemas.microsoft.com/office/drawing/2014/main" id="{96437053-7BE5-40A0-9B10-9FC884BDC4B6}"/>
              </a:ext>
            </a:extLst>
          </p:cNvPr>
          <p:cNvSpPr>
            <a:spLocks noGrp="1"/>
          </p:cNvSpPr>
          <p:nvPr>
            <p:ph type="body" sz="quarter" idx="23" hasCustomPrompt="1"/>
          </p:nvPr>
        </p:nvSpPr>
        <p:spPr>
          <a:xfrm>
            <a:off x="3619500" y="5519930"/>
            <a:ext cx="3330574" cy="675889"/>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a:t>
            </a:r>
          </a:p>
        </p:txBody>
      </p:sp>
      <p:sp>
        <p:nvSpPr>
          <p:cNvPr id="12" name="Text Placeholder 4">
            <a:extLst>
              <a:ext uri="{FF2B5EF4-FFF2-40B4-BE49-F238E27FC236}">
                <a16:creationId xmlns:a16="http://schemas.microsoft.com/office/drawing/2014/main" id="{B26AB1BC-D652-40F2-83A2-06F6897248D2}"/>
              </a:ext>
            </a:extLst>
          </p:cNvPr>
          <p:cNvSpPr>
            <a:spLocks noGrp="1"/>
          </p:cNvSpPr>
          <p:nvPr>
            <p:ph type="body" sz="quarter" idx="24" hasCustomPrompt="1"/>
          </p:nvPr>
        </p:nvSpPr>
        <p:spPr>
          <a:xfrm>
            <a:off x="8331200" y="466348"/>
            <a:ext cx="3442157" cy="675889"/>
          </a:xfr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dirty="0"/>
              <a:t>Body copy Segoe UI Regular 14/18. The quick brown fox jumps over the lazy dog. </a:t>
            </a:r>
          </a:p>
        </p:txBody>
      </p:sp>
      <p:sp>
        <p:nvSpPr>
          <p:cNvPr id="13" name="Text Placeholder 4">
            <a:extLst>
              <a:ext uri="{FF2B5EF4-FFF2-40B4-BE49-F238E27FC236}">
                <a16:creationId xmlns:a16="http://schemas.microsoft.com/office/drawing/2014/main" id="{B7BCA0EE-6780-4007-A1E7-E2C766ADB6AC}"/>
              </a:ext>
            </a:extLst>
          </p:cNvPr>
          <p:cNvSpPr>
            <a:spLocks noGrp="1"/>
          </p:cNvSpPr>
          <p:nvPr>
            <p:ph type="body" sz="quarter" idx="25" hasCustomPrompt="1"/>
          </p:nvPr>
        </p:nvSpPr>
        <p:spPr>
          <a:xfrm>
            <a:off x="8331200" y="1308612"/>
            <a:ext cx="3442157" cy="675889"/>
          </a:xfrm>
        </p:spPr>
        <p:txBody>
          <a:bodyPr vert="horz" wrap="square" lIns="0" tIns="0" rIns="0" bIns="0" rtlCol="0" anchor="ctr">
            <a:noAutofit/>
          </a:bodyPr>
          <a:lstStyle>
            <a:lvl2pPr>
              <a:defRPr lang="en-US" sz="1400" b="0"/>
            </a:lvl2pPr>
          </a:lstStyle>
          <a:p>
            <a:pPr lvl="1">
              <a:buFont typeface="Arial" panose="020B0604020202020204" pitchFamily="34" charset="0"/>
            </a:pPr>
            <a:r>
              <a:rPr lang="en-US" dirty="0"/>
              <a:t>Body copy Segoe UI Regular 14/18. The quick brown fox jumps over the lazy dog. </a:t>
            </a:r>
          </a:p>
        </p:txBody>
      </p:sp>
      <p:sp>
        <p:nvSpPr>
          <p:cNvPr id="15" name="Text Placeholder 4">
            <a:extLst>
              <a:ext uri="{FF2B5EF4-FFF2-40B4-BE49-F238E27FC236}">
                <a16:creationId xmlns:a16="http://schemas.microsoft.com/office/drawing/2014/main" id="{42F7FEE8-0C97-4A8D-B62A-F9127046CA49}"/>
              </a:ext>
            </a:extLst>
          </p:cNvPr>
          <p:cNvSpPr>
            <a:spLocks noGrp="1"/>
          </p:cNvSpPr>
          <p:nvPr>
            <p:ph type="body" sz="quarter" idx="26" hasCustomPrompt="1"/>
          </p:nvPr>
        </p:nvSpPr>
        <p:spPr>
          <a:xfrm>
            <a:off x="8331200" y="2150876"/>
            <a:ext cx="3442157" cy="675889"/>
          </a:xfrm>
        </p:spPr>
        <p:txBody>
          <a:bodyPr vert="horz" wrap="square" lIns="0" tIns="0" rIns="0" bIns="0" rtlCol="0" anchor="ctr">
            <a:noAutofit/>
          </a:bodyPr>
          <a:lstStyle>
            <a:lvl2pPr>
              <a:defRPr lang="en-US" sz="1400" b="0" dirty="0" smtClean="0"/>
            </a:lvl2pPr>
          </a:lstStyle>
          <a:p>
            <a:pPr lvl="1">
              <a:buFont typeface="Arial" panose="020B0604020202020204" pitchFamily="34" charset="0"/>
            </a:pPr>
            <a:r>
              <a:rPr lang="en-US" dirty="0"/>
              <a:t>Body copy Segoe UI Regular 14/18. The quick brown fox jumps over the lazy dog. </a:t>
            </a:r>
          </a:p>
        </p:txBody>
      </p:sp>
      <p:sp>
        <p:nvSpPr>
          <p:cNvPr id="17" name="Text Placeholder 4">
            <a:extLst>
              <a:ext uri="{FF2B5EF4-FFF2-40B4-BE49-F238E27FC236}">
                <a16:creationId xmlns:a16="http://schemas.microsoft.com/office/drawing/2014/main" id="{A2CDDCC0-5CE0-47BF-9A58-947FAAFE0464}"/>
              </a:ext>
            </a:extLst>
          </p:cNvPr>
          <p:cNvSpPr>
            <a:spLocks noGrp="1"/>
          </p:cNvSpPr>
          <p:nvPr>
            <p:ph type="body" sz="quarter" idx="27" hasCustomPrompt="1"/>
          </p:nvPr>
        </p:nvSpPr>
        <p:spPr>
          <a:xfrm>
            <a:off x="8331200" y="2993140"/>
            <a:ext cx="3442157" cy="675889"/>
          </a:xfr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dirty="0"/>
              <a:t>Body copy Segoe UI Regular 14/18. The quick brown fox jumps over the lazy dog. </a:t>
            </a:r>
          </a:p>
        </p:txBody>
      </p:sp>
      <p:sp>
        <p:nvSpPr>
          <p:cNvPr id="19" name="Text Placeholder 4">
            <a:extLst>
              <a:ext uri="{FF2B5EF4-FFF2-40B4-BE49-F238E27FC236}">
                <a16:creationId xmlns:a16="http://schemas.microsoft.com/office/drawing/2014/main" id="{CE365600-EF9A-4204-AC1D-49DA60EE0BC9}"/>
              </a:ext>
            </a:extLst>
          </p:cNvPr>
          <p:cNvSpPr>
            <a:spLocks noGrp="1"/>
          </p:cNvSpPr>
          <p:nvPr>
            <p:ph type="body" sz="quarter" idx="28" hasCustomPrompt="1"/>
          </p:nvPr>
        </p:nvSpPr>
        <p:spPr>
          <a:xfrm>
            <a:off x="8331200" y="3835404"/>
            <a:ext cx="3442157" cy="675889"/>
          </a:xfr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dirty="0"/>
              <a:t>Body copy Segoe UI Regular 14/18. The quick brown fox jumps over the lazy dog. </a:t>
            </a:r>
          </a:p>
        </p:txBody>
      </p:sp>
      <p:sp>
        <p:nvSpPr>
          <p:cNvPr id="21" name="Text Placeholder 4">
            <a:extLst>
              <a:ext uri="{FF2B5EF4-FFF2-40B4-BE49-F238E27FC236}">
                <a16:creationId xmlns:a16="http://schemas.microsoft.com/office/drawing/2014/main" id="{7C988AC2-C93F-4C50-A6B6-35E8D243E2D3}"/>
              </a:ext>
            </a:extLst>
          </p:cNvPr>
          <p:cNvSpPr>
            <a:spLocks noGrp="1"/>
          </p:cNvSpPr>
          <p:nvPr>
            <p:ph type="body" sz="quarter" idx="29" hasCustomPrompt="1"/>
          </p:nvPr>
        </p:nvSpPr>
        <p:spPr>
          <a:xfrm>
            <a:off x="8331200" y="4677668"/>
            <a:ext cx="3442157" cy="675889"/>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a:t>
            </a:r>
          </a:p>
        </p:txBody>
      </p:sp>
      <p:sp>
        <p:nvSpPr>
          <p:cNvPr id="22" name="Text Placeholder 4">
            <a:extLst>
              <a:ext uri="{FF2B5EF4-FFF2-40B4-BE49-F238E27FC236}">
                <a16:creationId xmlns:a16="http://schemas.microsoft.com/office/drawing/2014/main" id="{1BAD9B5E-AACF-4B5D-9D05-A8B6E03E279B}"/>
              </a:ext>
            </a:extLst>
          </p:cNvPr>
          <p:cNvSpPr>
            <a:spLocks noGrp="1"/>
          </p:cNvSpPr>
          <p:nvPr>
            <p:ph type="body" sz="quarter" idx="30" hasCustomPrompt="1"/>
          </p:nvPr>
        </p:nvSpPr>
        <p:spPr>
          <a:xfrm>
            <a:off x="8331200" y="5519930"/>
            <a:ext cx="3442157" cy="675889"/>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a:t>
            </a:r>
          </a:p>
        </p:txBody>
      </p:sp>
      <p:sp>
        <p:nvSpPr>
          <p:cNvPr id="4" name="Footer Placeholder 1">
            <a:extLst>
              <a:ext uri="{FF2B5EF4-FFF2-40B4-BE49-F238E27FC236}">
                <a16:creationId xmlns:a16="http://schemas.microsoft.com/office/drawing/2014/main" id="{9F52899F-4DD5-4919-A5F9-0A5E692D4537}"/>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497870291"/>
      </p:ext>
    </p:extLst>
  </p:cSld>
  <p:clrMapOvr>
    <a:masterClrMapping/>
  </p:clrMapOvr>
  <p:transition>
    <p:fade/>
  </p:transition>
  <p:extLst>
    <p:ext uri="{DCECCB84-F9BA-43D5-87BE-67443E8EF086}">
      <p15:sldGuideLst xmlns:p15="http://schemas.microsoft.com/office/powerpoint/2012/main">
        <p15:guide id="1" pos="1728">
          <p15:clr>
            <a:srgbClr val="FBAE40"/>
          </p15:clr>
        </p15:guide>
        <p15:guide id="2" pos="2280"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29" name="Title 28">
            <a:extLst>
              <a:ext uri="{FF2B5EF4-FFF2-40B4-BE49-F238E27FC236}">
                <a16:creationId xmlns:a16="http://schemas.microsoft.com/office/drawing/2014/main" id="{DB14B4B7-6595-4F80-A720-AEE6406FDDDB}"/>
              </a:ext>
            </a:extLst>
          </p:cNvPr>
          <p:cNvSpPr>
            <a:spLocks noGrp="1"/>
          </p:cNvSpPr>
          <p:nvPr>
            <p:ph type="title" hasCustomPrompt="1"/>
          </p:nvPr>
        </p:nvSpPr>
        <p:spPr/>
        <p:txBody>
          <a:bodyPr/>
          <a:lstStyle/>
          <a:p>
            <a:r>
              <a:rPr lang="en-US" dirty="0"/>
              <a:t>Text layout three columns images and text</a:t>
            </a:r>
          </a:p>
        </p:txBody>
      </p:sp>
      <p:sp>
        <p:nvSpPr>
          <p:cNvPr id="16" name="Rectangle 15">
            <a:extLst>
              <a:ext uri="{FF2B5EF4-FFF2-40B4-BE49-F238E27FC236}">
                <a16:creationId xmlns:a16="http://schemas.microsoft.com/office/drawing/2014/main" id="{A6AC17A7-7CAA-4CA5-89CD-184D76C19F56}"/>
              </a:ext>
              <a:ext uri="{C183D7F6-B498-43B3-948B-1728B52AA6E4}">
                <adec:decorative xmlns:adec="http://schemas.microsoft.com/office/drawing/2017/decorative" val="1"/>
              </a:ext>
            </a:extLst>
          </p:cNvPr>
          <p:cNvSpPr/>
          <p:nvPr userDrawn="1"/>
        </p:nvSpPr>
        <p:spPr bwMode="auto">
          <a:xfrm>
            <a:off x="468134" y="1456896"/>
            <a:ext cx="3603442" cy="3100576"/>
          </a:xfrm>
          <a:prstGeom prst="rect">
            <a:avLst/>
          </a:prstGeom>
          <a:noFill/>
          <a:ln w="1905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592758" y="1564130"/>
            <a:ext cx="3354191" cy="2886109"/>
          </a:xfrm>
          <a:prstGeom prst="rect">
            <a:avLst/>
          </a:prstGeom>
          <a:blipFill>
            <a:blip r:embed="rId2"/>
            <a:stretch>
              <a:fillRect/>
            </a:stretch>
          </a:blipFill>
          <a:ln w="19050">
            <a:noFill/>
          </a:ln>
        </p:spPr>
        <p:txBody>
          <a:bodyPr lIns="914400" rIns="91440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78" b="1" kern="1200" spc="0" baseline="0" dirty="0" smtClean="0">
                <a:solidFill>
                  <a:schemeClr val="tx1"/>
                </a:solidFill>
                <a:latin typeface="+mn-lt"/>
                <a:ea typeface="+mn-ea"/>
                <a:cs typeface="Segoe UI" panose="020B0502040204020203" pitchFamily="34" charset="0"/>
              </a:defRPr>
            </a:lvl1pPr>
          </a:lstStyle>
          <a:p>
            <a:r>
              <a:rPr lang="en-US"/>
              <a:t>Drag &amp; drop your</a:t>
            </a:r>
            <a:br>
              <a:rPr lang="en-US"/>
            </a:br>
            <a:r>
              <a:rPr lang="en-US"/>
              <a:t>photo here </a:t>
            </a:r>
            <a:br>
              <a:rPr lang="en-US"/>
            </a:br>
            <a:r>
              <a:rPr lang="en-US"/>
              <a:t>or click or tap icon</a:t>
            </a:r>
            <a:br>
              <a:rPr lang="en-US"/>
            </a:br>
            <a:r>
              <a:rPr lang="en-US"/>
              <a:t>below to insert</a:t>
            </a:r>
          </a:p>
        </p:txBody>
      </p:sp>
      <p:sp>
        <p:nvSpPr>
          <p:cNvPr id="5" name="Text Placeholder 4"/>
          <p:cNvSpPr>
            <a:spLocks noGrp="1"/>
          </p:cNvSpPr>
          <p:nvPr>
            <p:ph type="body" sz="quarter" idx="11" hasCustomPrompt="1"/>
          </p:nvPr>
        </p:nvSpPr>
        <p:spPr>
          <a:xfrm>
            <a:off x="418643" y="4708215"/>
            <a:ext cx="3652931" cy="584775"/>
          </a:xfrm>
          <a:prstGeom prst="rect">
            <a:avLst/>
          </a:prstGeom>
        </p:spPr>
        <p:txBody>
          <a:bodyPr lIns="0" tIns="45720" rIns="0" bIns="45720"/>
          <a:lstStyle>
            <a:lvl1pPr marL="0" indent="0">
              <a:lnSpc>
                <a:spcPct val="100000"/>
              </a:lnSpc>
              <a:spcBef>
                <a:spcPts val="1176"/>
              </a:spcBef>
              <a:buNone/>
              <a:defRPr lang="en-US" sz="1600"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18643" y="5014828"/>
            <a:ext cx="3652931" cy="954107"/>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7A2E6301-6404-4EF3-A39A-8E79FFA3C974}"/>
              </a:ext>
              <a:ext uri="{C183D7F6-B498-43B3-948B-1728B52AA6E4}">
                <adec:decorative xmlns:adec="http://schemas.microsoft.com/office/drawing/2017/decorative" val="1"/>
              </a:ext>
            </a:extLst>
          </p:cNvPr>
          <p:cNvSpPr/>
          <p:nvPr userDrawn="1"/>
        </p:nvSpPr>
        <p:spPr bwMode="auto">
          <a:xfrm>
            <a:off x="4308909" y="1456896"/>
            <a:ext cx="3603442" cy="3100576"/>
          </a:xfrm>
          <a:prstGeom prst="rect">
            <a:avLst/>
          </a:prstGeom>
          <a:noFill/>
          <a:ln w="1905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1" name="Picture Placeholder 7">
            <a:extLst>
              <a:ext uri="{FF2B5EF4-FFF2-40B4-BE49-F238E27FC236}">
                <a16:creationId xmlns:a16="http://schemas.microsoft.com/office/drawing/2014/main" id="{1BE65963-6DE8-471D-88DB-2FC78087003C}"/>
              </a:ext>
            </a:extLst>
          </p:cNvPr>
          <p:cNvSpPr>
            <a:spLocks noGrp="1"/>
          </p:cNvSpPr>
          <p:nvPr>
            <p:ph type="pic" sz="quarter" idx="26" hasCustomPrompt="1"/>
          </p:nvPr>
        </p:nvSpPr>
        <p:spPr>
          <a:xfrm>
            <a:off x="4433534" y="1564130"/>
            <a:ext cx="3354191" cy="2886109"/>
          </a:xfrm>
          <a:prstGeom prst="rect">
            <a:avLst/>
          </a:prstGeom>
          <a:blipFill>
            <a:blip r:embed="rId2"/>
            <a:stretch>
              <a:fillRect/>
            </a:stretch>
          </a:blipFill>
          <a:ln w="19050">
            <a:noFill/>
          </a:ln>
        </p:spPr>
        <p:txBody>
          <a:bodyPr lIns="914400" rIns="91440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78" b="1" kern="1200" spc="0" baseline="0" dirty="0" smtClean="0">
                <a:solidFill>
                  <a:schemeClr val="tx1"/>
                </a:solidFill>
                <a:latin typeface="+mn-lt"/>
                <a:ea typeface="+mn-ea"/>
                <a:cs typeface="Segoe UI" panose="020B0502040204020203" pitchFamily="34" charset="0"/>
              </a:defRPr>
            </a:lvl1pPr>
          </a:lstStyle>
          <a:p>
            <a:r>
              <a:rPr lang="en-US"/>
              <a:t>Drag &amp; drop your</a:t>
            </a:r>
            <a:br>
              <a:rPr lang="en-US"/>
            </a:br>
            <a:r>
              <a:rPr lang="en-US"/>
              <a:t>photo here </a:t>
            </a:r>
            <a:br>
              <a:rPr lang="en-US"/>
            </a:br>
            <a:r>
              <a:rPr lang="en-US"/>
              <a:t>or click or tap icon</a:t>
            </a:r>
            <a:br>
              <a:rPr lang="en-US"/>
            </a:br>
            <a:r>
              <a:rPr lang="en-US"/>
              <a:t>below to insert</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293969" y="4708215"/>
            <a:ext cx="3618381" cy="584775"/>
          </a:xfrm>
          <a:prstGeom prst="rect">
            <a:avLst/>
          </a:prstGeom>
        </p:spPr>
        <p:txBody>
          <a:bodyPr lIns="0" tIns="45720" rIns="0" bIns="45720"/>
          <a:lstStyle>
            <a:lvl1pPr marL="0" indent="0">
              <a:lnSpc>
                <a:spcPct val="100000"/>
              </a:lnSpc>
              <a:spcBef>
                <a:spcPts val="1176"/>
              </a:spcBef>
              <a:buNone/>
              <a:defRPr lang="en-US" sz="1600"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293969" y="5014828"/>
            <a:ext cx="3618381" cy="954107"/>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 The quick brown fox jumps over the lazy dog. The quick brown fox jumps over the lazy dog. The quick brown fox jumps over the lazy dog.</a:t>
            </a:r>
          </a:p>
        </p:txBody>
      </p:sp>
      <p:sp>
        <p:nvSpPr>
          <p:cNvPr id="17" name="Rectangle 16">
            <a:extLst>
              <a:ext uri="{FF2B5EF4-FFF2-40B4-BE49-F238E27FC236}">
                <a16:creationId xmlns:a16="http://schemas.microsoft.com/office/drawing/2014/main" id="{5EC0DAC3-9E26-491C-A10D-7D086E91DB76}"/>
              </a:ext>
              <a:ext uri="{C183D7F6-B498-43B3-948B-1728B52AA6E4}">
                <adec:decorative xmlns:adec="http://schemas.microsoft.com/office/drawing/2017/decorative" val="1"/>
              </a:ext>
            </a:extLst>
          </p:cNvPr>
          <p:cNvSpPr/>
          <p:nvPr userDrawn="1"/>
        </p:nvSpPr>
        <p:spPr bwMode="auto">
          <a:xfrm>
            <a:off x="8159021" y="1456896"/>
            <a:ext cx="3603442" cy="3100576"/>
          </a:xfrm>
          <a:prstGeom prst="rect">
            <a:avLst/>
          </a:prstGeom>
          <a:noFill/>
          <a:ln w="1905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3" name="Picture Placeholder 7">
            <a:extLst>
              <a:ext uri="{FF2B5EF4-FFF2-40B4-BE49-F238E27FC236}">
                <a16:creationId xmlns:a16="http://schemas.microsoft.com/office/drawing/2014/main" id="{907DE53F-AA57-4741-9DAA-A44C19F78D30}"/>
              </a:ext>
            </a:extLst>
          </p:cNvPr>
          <p:cNvSpPr>
            <a:spLocks noGrp="1"/>
          </p:cNvSpPr>
          <p:nvPr>
            <p:ph type="pic" sz="quarter" idx="27" hasCustomPrompt="1"/>
          </p:nvPr>
        </p:nvSpPr>
        <p:spPr>
          <a:xfrm>
            <a:off x="8283647" y="1564130"/>
            <a:ext cx="3354191" cy="2886109"/>
          </a:xfrm>
          <a:prstGeom prst="rect">
            <a:avLst/>
          </a:prstGeom>
          <a:blipFill>
            <a:blip r:embed="rId2"/>
            <a:stretch>
              <a:fillRect/>
            </a:stretch>
          </a:blipFill>
          <a:ln w="19050">
            <a:noFill/>
          </a:ln>
        </p:spPr>
        <p:txBody>
          <a:bodyPr lIns="914400" rIns="91440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78" b="1" kern="1200" spc="0" baseline="0" dirty="0" smtClean="0">
                <a:solidFill>
                  <a:schemeClr val="tx1"/>
                </a:solidFill>
                <a:latin typeface="+mn-lt"/>
                <a:ea typeface="+mn-ea"/>
                <a:cs typeface="Segoe UI" panose="020B0502040204020203" pitchFamily="34" charset="0"/>
              </a:defRPr>
            </a:lvl1pPr>
          </a:lstStyle>
          <a:p>
            <a:r>
              <a:rPr lang="en-US"/>
              <a:t>Drag &amp; drop your</a:t>
            </a:r>
            <a:br>
              <a:rPr lang="en-US"/>
            </a:br>
            <a:r>
              <a:rPr lang="en-US"/>
              <a:t>photo here </a:t>
            </a:r>
            <a:br>
              <a:rPr lang="en-US"/>
            </a:br>
            <a:r>
              <a:rPr lang="en-US"/>
              <a:t>or click or tap icon</a:t>
            </a:r>
            <a:br>
              <a:rPr lang="en-US"/>
            </a:br>
            <a:r>
              <a:rPr lang="en-US"/>
              <a:t>below to insert</a:t>
            </a:r>
          </a:p>
        </p:txBody>
      </p:sp>
      <p:sp>
        <p:nvSpPr>
          <p:cNvPr id="10" name="Text Placeholder 4"/>
          <p:cNvSpPr>
            <a:spLocks noGrp="1"/>
          </p:cNvSpPr>
          <p:nvPr>
            <p:ph type="body" sz="quarter" idx="13" hasCustomPrompt="1"/>
          </p:nvPr>
        </p:nvSpPr>
        <p:spPr>
          <a:xfrm>
            <a:off x="8144083" y="4708215"/>
            <a:ext cx="3618381" cy="584775"/>
          </a:xfrm>
          <a:prstGeom prst="rect">
            <a:avLst/>
          </a:prstGeom>
        </p:spPr>
        <p:txBody>
          <a:bodyPr lIns="0" tIns="45720" rIns="0" bIns="45720"/>
          <a:lstStyle>
            <a:lvl1pPr marL="0" indent="0">
              <a:lnSpc>
                <a:spcPct val="100000"/>
              </a:lnSpc>
              <a:spcBef>
                <a:spcPts val="1176"/>
              </a:spcBef>
              <a:buNone/>
              <a:defRPr lang="en-US" sz="1600"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144083" y="5014828"/>
            <a:ext cx="3618381" cy="954107"/>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D26B0962-7685-4EBF-B99E-792210E71636}"/>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669954851"/>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slide_Power BI Yellow Color">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990B4C-4B23-479D-ADA8-DD6E0658DF5A}"/>
              </a:ext>
            </a:extLst>
          </p:cNvPr>
          <p:cNvSpPr/>
          <p:nvPr userDrawn="1"/>
        </p:nvSpPr>
        <p:spPr bwMode="auto">
          <a:xfrm>
            <a:off x="1" y="2526646"/>
            <a:ext cx="9697686" cy="178404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5"/>
          <p:cNvSpPr>
            <a:spLocks noGrp="1"/>
          </p:cNvSpPr>
          <p:nvPr>
            <p:ph type="title" hasCustomPrompt="1"/>
          </p:nvPr>
        </p:nvSpPr>
        <p:spPr>
          <a:xfrm>
            <a:off x="418644" y="2526646"/>
            <a:ext cx="9189910" cy="1784048"/>
          </a:xfrm>
          <a:prstGeom prst="rect">
            <a:avLst/>
          </a:prstGeom>
          <a:noFill/>
        </p:spPr>
        <p:txBody>
          <a:bodyPr vert="horz" wrap="square" lIns="0" tIns="0" rIns="0" bIns="0" rtlCol="0" anchor="ctr" anchorCtr="0">
            <a:noAutofit/>
          </a:bodyPr>
          <a:lstStyle>
            <a:lvl1pPr>
              <a:defRPr lang="en-US" sz="3600" spc="-49" baseline="0" dirty="0">
                <a:solidFill>
                  <a:schemeClr val="tx1"/>
                </a:solidFill>
              </a:defRPr>
            </a:lvl1pPr>
          </a:lstStyle>
          <a:p>
            <a:pPr marL="0" lvl="0">
              <a:lnSpc>
                <a:spcPts val="5490"/>
              </a:lnSpc>
            </a:pPr>
            <a:r>
              <a:rPr lang="en-US" dirty="0"/>
              <a:t>Section title</a:t>
            </a:r>
          </a:p>
        </p:txBody>
      </p:sp>
      <p:sp>
        <p:nvSpPr>
          <p:cNvPr id="6" name="Rectangle 5">
            <a:extLst>
              <a:ext uri="{FF2B5EF4-FFF2-40B4-BE49-F238E27FC236}">
                <a16:creationId xmlns:a16="http://schemas.microsoft.com/office/drawing/2014/main" id="{E7A7DCD7-2A9A-4303-B73A-A8AA23BAF4B6}"/>
              </a:ext>
            </a:extLst>
          </p:cNvPr>
          <p:cNvSpPr/>
          <p:nvPr userDrawn="1"/>
        </p:nvSpPr>
        <p:spPr bwMode="auto">
          <a:xfrm>
            <a:off x="9697686" y="2526646"/>
            <a:ext cx="2082603" cy="178404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79F5CEB5-AAB3-4E98-82B0-2B2EDFAC7F19}"/>
              </a:ext>
            </a:extLst>
          </p:cNvPr>
          <p:cNvSpPr/>
          <p:nvPr userDrawn="1"/>
        </p:nvSpPr>
        <p:spPr bwMode="auto">
          <a:xfrm>
            <a:off x="11569483"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6">
            <a:extLst>
              <a:ext uri="{FF2B5EF4-FFF2-40B4-BE49-F238E27FC236}">
                <a16:creationId xmlns:a16="http://schemas.microsoft.com/office/drawing/2014/main" id="{C39A4550-468E-4965-BBF3-650AD824060F}"/>
              </a:ext>
            </a:extLst>
          </p:cNvPr>
          <p:cNvSpPr/>
          <p:nvPr userDrawn="1"/>
        </p:nvSpPr>
        <p:spPr bwMode="auto">
          <a:xfrm flipH="1">
            <a:off x="9697686"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2" name="Picture Placeholder 11">
            <a:extLst>
              <a:ext uri="{FF2B5EF4-FFF2-40B4-BE49-F238E27FC236}">
                <a16:creationId xmlns:a16="http://schemas.microsoft.com/office/drawing/2014/main" id="{A0F18A81-5AF1-41EB-B335-9EF67062969B}"/>
              </a:ext>
            </a:extLst>
          </p:cNvPr>
          <p:cNvSpPr>
            <a:spLocks noGrp="1"/>
          </p:cNvSpPr>
          <p:nvPr>
            <p:ph type="pic" sz="quarter" idx="10"/>
          </p:nvPr>
        </p:nvSpPr>
        <p:spPr>
          <a:xfrm>
            <a:off x="10098361" y="2777952"/>
            <a:ext cx="1281254" cy="1281436"/>
          </a:xfrm>
        </p:spPr>
        <p:txBody>
          <a:bodyPr anchor="ctr">
            <a:noAutofit/>
          </a:bodyPr>
          <a:lstStyle>
            <a:lvl1pPr algn="ctr">
              <a:defRPr/>
            </a:lvl1pPr>
          </a:lstStyle>
          <a:p>
            <a:endParaRPr lang="en-US"/>
          </a:p>
        </p:txBody>
      </p:sp>
      <p:sp>
        <p:nvSpPr>
          <p:cNvPr id="3" name="Footer Placeholder 1">
            <a:extLst>
              <a:ext uri="{FF2B5EF4-FFF2-40B4-BE49-F238E27FC236}">
                <a16:creationId xmlns:a16="http://schemas.microsoft.com/office/drawing/2014/main" id="{C6B75234-9944-48A2-8A21-99500C7BBB40}"/>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764039343"/>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slide_Power Automate Blue Color">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990B4C-4B23-479D-ADA8-DD6E0658DF5A}"/>
              </a:ext>
            </a:extLst>
          </p:cNvPr>
          <p:cNvSpPr/>
          <p:nvPr userDrawn="1"/>
        </p:nvSpPr>
        <p:spPr bwMode="auto">
          <a:xfrm>
            <a:off x="1" y="2526646"/>
            <a:ext cx="9697686" cy="178404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5"/>
          <p:cNvSpPr>
            <a:spLocks noGrp="1"/>
          </p:cNvSpPr>
          <p:nvPr>
            <p:ph type="title" hasCustomPrompt="1"/>
          </p:nvPr>
        </p:nvSpPr>
        <p:spPr>
          <a:xfrm>
            <a:off x="418644" y="2526646"/>
            <a:ext cx="9189910" cy="1784048"/>
          </a:xfrm>
          <a:prstGeom prst="rect">
            <a:avLst/>
          </a:prstGeom>
          <a:noFill/>
        </p:spPr>
        <p:txBody>
          <a:bodyPr vert="horz" wrap="square" lIns="0" tIns="0" rIns="0" bIns="0" rtlCol="0" anchor="ctr" anchorCtr="0">
            <a:noAutofit/>
          </a:bodyPr>
          <a:lstStyle>
            <a:lvl1pPr>
              <a:defRPr lang="en-US" sz="3600" spc="-49" baseline="0" dirty="0">
                <a:solidFill>
                  <a:schemeClr val="bg1"/>
                </a:solidFill>
              </a:defRPr>
            </a:lvl1pPr>
          </a:lstStyle>
          <a:p>
            <a:pPr marL="0" lvl="0">
              <a:lnSpc>
                <a:spcPts val="5490"/>
              </a:lnSpc>
            </a:pPr>
            <a:r>
              <a:rPr lang="en-US"/>
              <a:t>Section title</a:t>
            </a:r>
          </a:p>
        </p:txBody>
      </p:sp>
      <p:sp>
        <p:nvSpPr>
          <p:cNvPr id="6" name="Rectangle 5">
            <a:extLst>
              <a:ext uri="{FF2B5EF4-FFF2-40B4-BE49-F238E27FC236}">
                <a16:creationId xmlns:a16="http://schemas.microsoft.com/office/drawing/2014/main" id="{E7A7DCD7-2A9A-4303-B73A-A8AA23BAF4B6}"/>
              </a:ext>
            </a:extLst>
          </p:cNvPr>
          <p:cNvSpPr/>
          <p:nvPr userDrawn="1"/>
        </p:nvSpPr>
        <p:spPr bwMode="auto">
          <a:xfrm>
            <a:off x="9697686" y="2526646"/>
            <a:ext cx="2082603" cy="178404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79F5CEB5-AAB3-4E98-82B0-2B2EDFAC7F19}"/>
              </a:ext>
            </a:extLst>
          </p:cNvPr>
          <p:cNvSpPr/>
          <p:nvPr userDrawn="1"/>
        </p:nvSpPr>
        <p:spPr bwMode="auto">
          <a:xfrm>
            <a:off x="11569483"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6">
            <a:extLst>
              <a:ext uri="{FF2B5EF4-FFF2-40B4-BE49-F238E27FC236}">
                <a16:creationId xmlns:a16="http://schemas.microsoft.com/office/drawing/2014/main" id="{C39A4550-468E-4965-BBF3-650AD824060F}"/>
              </a:ext>
            </a:extLst>
          </p:cNvPr>
          <p:cNvSpPr/>
          <p:nvPr userDrawn="1"/>
        </p:nvSpPr>
        <p:spPr bwMode="auto">
          <a:xfrm flipH="1">
            <a:off x="9697686"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2" name="Picture Placeholder 11">
            <a:extLst>
              <a:ext uri="{FF2B5EF4-FFF2-40B4-BE49-F238E27FC236}">
                <a16:creationId xmlns:a16="http://schemas.microsoft.com/office/drawing/2014/main" id="{A0F18A81-5AF1-41EB-B335-9EF67062969B}"/>
              </a:ext>
            </a:extLst>
          </p:cNvPr>
          <p:cNvSpPr>
            <a:spLocks noGrp="1"/>
          </p:cNvSpPr>
          <p:nvPr>
            <p:ph type="pic" sz="quarter" idx="10"/>
          </p:nvPr>
        </p:nvSpPr>
        <p:spPr>
          <a:xfrm>
            <a:off x="10098361" y="2777952"/>
            <a:ext cx="1281254" cy="1281436"/>
          </a:xfrm>
        </p:spPr>
        <p:txBody>
          <a:bodyPr anchor="ctr">
            <a:noAutofit/>
          </a:bodyPr>
          <a:lstStyle>
            <a:lvl1pPr algn="ctr">
              <a:defRPr/>
            </a:lvl1pPr>
          </a:lstStyle>
          <a:p>
            <a:endParaRPr lang="en-US"/>
          </a:p>
        </p:txBody>
      </p:sp>
      <p:sp>
        <p:nvSpPr>
          <p:cNvPr id="3" name="Footer Placeholder 1">
            <a:extLst>
              <a:ext uri="{FF2B5EF4-FFF2-40B4-BE49-F238E27FC236}">
                <a16:creationId xmlns:a16="http://schemas.microsoft.com/office/drawing/2014/main" id="{C6B75234-9944-48A2-8A21-99500C7BBB40}"/>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349849027"/>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slide_Power Apps Purple Color">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990B4C-4B23-479D-ADA8-DD6E0658DF5A}"/>
              </a:ext>
            </a:extLst>
          </p:cNvPr>
          <p:cNvSpPr/>
          <p:nvPr userDrawn="1"/>
        </p:nvSpPr>
        <p:spPr bwMode="auto">
          <a:xfrm>
            <a:off x="1" y="2526646"/>
            <a:ext cx="9697686" cy="178404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5"/>
          <p:cNvSpPr>
            <a:spLocks noGrp="1"/>
          </p:cNvSpPr>
          <p:nvPr>
            <p:ph type="title" hasCustomPrompt="1"/>
          </p:nvPr>
        </p:nvSpPr>
        <p:spPr>
          <a:xfrm>
            <a:off x="418644" y="2526646"/>
            <a:ext cx="9189910" cy="1784048"/>
          </a:xfrm>
          <a:prstGeom prst="rect">
            <a:avLst/>
          </a:prstGeom>
          <a:noFill/>
        </p:spPr>
        <p:txBody>
          <a:bodyPr vert="horz" wrap="square" lIns="0" tIns="0" rIns="0" bIns="0" rtlCol="0" anchor="ctr" anchorCtr="0">
            <a:noAutofit/>
          </a:bodyPr>
          <a:lstStyle>
            <a:lvl1pPr>
              <a:defRPr lang="en-US" sz="3600" spc="-49" baseline="0" dirty="0">
                <a:solidFill>
                  <a:schemeClr val="bg1"/>
                </a:solidFill>
              </a:defRPr>
            </a:lvl1pPr>
          </a:lstStyle>
          <a:p>
            <a:pPr marL="0" lvl="0">
              <a:lnSpc>
                <a:spcPts val="5490"/>
              </a:lnSpc>
            </a:pPr>
            <a:r>
              <a:rPr lang="en-US"/>
              <a:t>Section title</a:t>
            </a:r>
          </a:p>
        </p:txBody>
      </p:sp>
      <p:sp>
        <p:nvSpPr>
          <p:cNvPr id="6" name="Rectangle 5">
            <a:extLst>
              <a:ext uri="{FF2B5EF4-FFF2-40B4-BE49-F238E27FC236}">
                <a16:creationId xmlns:a16="http://schemas.microsoft.com/office/drawing/2014/main" id="{E7A7DCD7-2A9A-4303-B73A-A8AA23BAF4B6}"/>
              </a:ext>
            </a:extLst>
          </p:cNvPr>
          <p:cNvSpPr/>
          <p:nvPr userDrawn="1"/>
        </p:nvSpPr>
        <p:spPr bwMode="auto">
          <a:xfrm>
            <a:off x="9697686" y="2526646"/>
            <a:ext cx="2082603" cy="178404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79F5CEB5-AAB3-4E98-82B0-2B2EDFAC7F19}"/>
              </a:ext>
            </a:extLst>
          </p:cNvPr>
          <p:cNvSpPr/>
          <p:nvPr userDrawn="1"/>
        </p:nvSpPr>
        <p:spPr bwMode="auto">
          <a:xfrm>
            <a:off x="11569483"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3"/>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6">
            <a:extLst>
              <a:ext uri="{FF2B5EF4-FFF2-40B4-BE49-F238E27FC236}">
                <a16:creationId xmlns:a16="http://schemas.microsoft.com/office/drawing/2014/main" id="{C39A4550-468E-4965-BBF3-650AD824060F}"/>
              </a:ext>
            </a:extLst>
          </p:cNvPr>
          <p:cNvSpPr/>
          <p:nvPr userDrawn="1"/>
        </p:nvSpPr>
        <p:spPr bwMode="auto">
          <a:xfrm flipH="1">
            <a:off x="9697686"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3"/>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2" name="Picture Placeholder 11">
            <a:extLst>
              <a:ext uri="{FF2B5EF4-FFF2-40B4-BE49-F238E27FC236}">
                <a16:creationId xmlns:a16="http://schemas.microsoft.com/office/drawing/2014/main" id="{A0F18A81-5AF1-41EB-B335-9EF67062969B}"/>
              </a:ext>
            </a:extLst>
          </p:cNvPr>
          <p:cNvSpPr>
            <a:spLocks noGrp="1"/>
          </p:cNvSpPr>
          <p:nvPr>
            <p:ph type="pic" sz="quarter" idx="10"/>
          </p:nvPr>
        </p:nvSpPr>
        <p:spPr>
          <a:xfrm>
            <a:off x="10098361" y="2777952"/>
            <a:ext cx="1281254" cy="1281436"/>
          </a:xfrm>
        </p:spPr>
        <p:txBody>
          <a:bodyPr anchor="ctr">
            <a:noAutofit/>
          </a:bodyPr>
          <a:lstStyle>
            <a:lvl1pPr algn="ctr">
              <a:defRPr/>
            </a:lvl1pPr>
          </a:lstStyle>
          <a:p>
            <a:endParaRPr lang="en-US"/>
          </a:p>
        </p:txBody>
      </p:sp>
      <p:sp>
        <p:nvSpPr>
          <p:cNvPr id="3" name="Footer Placeholder 1">
            <a:extLst>
              <a:ext uri="{FF2B5EF4-FFF2-40B4-BE49-F238E27FC236}">
                <a16:creationId xmlns:a16="http://schemas.microsoft.com/office/drawing/2014/main" id="{C6B75234-9944-48A2-8A21-99500C7BBB40}"/>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319598638"/>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slide_Power Virtual Dark Teal Color">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990B4C-4B23-479D-ADA8-DD6E0658DF5A}"/>
              </a:ext>
            </a:extLst>
          </p:cNvPr>
          <p:cNvSpPr/>
          <p:nvPr userDrawn="1"/>
        </p:nvSpPr>
        <p:spPr bwMode="auto">
          <a:xfrm>
            <a:off x="1" y="2526646"/>
            <a:ext cx="9697686" cy="178404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5"/>
          <p:cNvSpPr>
            <a:spLocks noGrp="1"/>
          </p:cNvSpPr>
          <p:nvPr>
            <p:ph type="title" hasCustomPrompt="1"/>
          </p:nvPr>
        </p:nvSpPr>
        <p:spPr>
          <a:xfrm>
            <a:off x="418644" y="2526646"/>
            <a:ext cx="9189910" cy="1784048"/>
          </a:xfrm>
          <a:prstGeom prst="rect">
            <a:avLst/>
          </a:prstGeom>
          <a:noFill/>
        </p:spPr>
        <p:txBody>
          <a:bodyPr vert="horz" wrap="square" lIns="0" tIns="0" rIns="0" bIns="0" rtlCol="0" anchor="ctr" anchorCtr="0">
            <a:noAutofit/>
          </a:bodyPr>
          <a:lstStyle>
            <a:lvl1pPr>
              <a:defRPr lang="en-US" sz="3600" spc="-49" baseline="0" dirty="0">
                <a:solidFill>
                  <a:schemeClr val="bg1"/>
                </a:solidFill>
              </a:defRPr>
            </a:lvl1pPr>
          </a:lstStyle>
          <a:p>
            <a:pPr marL="0" lvl="0">
              <a:lnSpc>
                <a:spcPts val="5490"/>
              </a:lnSpc>
            </a:pPr>
            <a:r>
              <a:rPr lang="en-US"/>
              <a:t>Section title</a:t>
            </a:r>
          </a:p>
        </p:txBody>
      </p:sp>
      <p:sp>
        <p:nvSpPr>
          <p:cNvPr id="6" name="Rectangle 5">
            <a:extLst>
              <a:ext uri="{FF2B5EF4-FFF2-40B4-BE49-F238E27FC236}">
                <a16:creationId xmlns:a16="http://schemas.microsoft.com/office/drawing/2014/main" id="{E7A7DCD7-2A9A-4303-B73A-A8AA23BAF4B6}"/>
              </a:ext>
            </a:extLst>
          </p:cNvPr>
          <p:cNvSpPr/>
          <p:nvPr userDrawn="1"/>
        </p:nvSpPr>
        <p:spPr bwMode="auto">
          <a:xfrm>
            <a:off x="9697686" y="2526646"/>
            <a:ext cx="2082603" cy="178404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79F5CEB5-AAB3-4E98-82B0-2B2EDFAC7F19}"/>
              </a:ext>
            </a:extLst>
          </p:cNvPr>
          <p:cNvSpPr/>
          <p:nvPr userDrawn="1"/>
        </p:nvSpPr>
        <p:spPr bwMode="auto">
          <a:xfrm>
            <a:off x="11569483"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4"/>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6">
            <a:extLst>
              <a:ext uri="{FF2B5EF4-FFF2-40B4-BE49-F238E27FC236}">
                <a16:creationId xmlns:a16="http://schemas.microsoft.com/office/drawing/2014/main" id="{C39A4550-468E-4965-BBF3-650AD824060F}"/>
              </a:ext>
            </a:extLst>
          </p:cNvPr>
          <p:cNvSpPr/>
          <p:nvPr userDrawn="1"/>
        </p:nvSpPr>
        <p:spPr bwMode="auto">
          <a:xfrm flipH="1">
            <a:off x="9697686"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4"/>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2" name="Picture Placeholder 11">
            <a:extLst>
              <a:ext uri="{FF2B5EF4-FFF2-40B4-BE49-F238E27FC236}">
                <a16:creationId xmlns:a16="http://schemas.microsoft.com/office/drawing/2014/main" id="{A0F18A81-5AF1-41EB-B335-9EF67062969B}"/>
              </a:ext>
            </a:extLst>
          </p:cNvPr>
          <p:cNvSpPr>
            <a:spLocks noGrp="1"/>
          </p:cNvSpPr>
          <p:nvPr>
            <p:ph type="pic" sz="quarter" idx="10"/>
          </p:nvPr>
        </p:nvSpPr>
        <p:spPr>
          <a:xfrm>
            <a:off x="10098361" y="2777952"/>
            <a:ext cx="1281254" cy="1281436"/>
          </a:xfrm>
        </p:spPr>
        <p:txBody>
          <a:bodyPr anchor="ctr">
            <a:noAutofit/>
          </a:bodyPr>
          <a:lstStyle>
            <a:lvl1pPr algn="ctr">
              <a:defRPr/>
            </a:lvl1pPr>
          </a:lstStyle>
          <a:p>
            <a:endParaRPr lang="en-US"/>
          </a:p>
        </p:txBody>
      </p:sp>
      <p:sp>
        <p:nvSpPr>
          <p:cNvPr id="3" name="Footer Placeholder 1">
            <a:extLst>
              <a:ext uri="{FF2B5EF4-FFF2-40B4-BE49-F238E27FC236}">
                <a16:creationId xmlns:a16="http://schemas.microsoft.com/office/drawing/2014/main" id="{C6B75234-9944-48A2-8A21-99500C7BBB40}"/>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395989523"/>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Photo layou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5543516" cy="728448"/>
          </a:xfrm>
        </p:spPr>
        <p:txBody>
          <a:bodyPr/>
          <a:lstStyle>
            <a:lvl1pPr>
              <a:defRPr>
                <a:solidFill>
                  <a:schemeClr val="tx1"/>
                </a:solidFill>
              </a:defRPr>
            </a:lvl1pPr>
          </a:lstStyle>
          <a:p>
            <a:r>
              <a:rPr lang="en-US" dirty="0"/>
              <a:t>Photo layout 1</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18644" y="1456897"/>
            <a:ext cx="5579310" cy="307777"/>
          </a:xfrm>
          <a:prstGeom prst="rect">
            <a:avLst/>
          </a:prstGeom>
        </p:spPr>
        <p:txBody>
          <a:bodyPr wrap="square" lIns="0" tIns="0" rIns="0" bIns="0">
            <a:spAutoFit/>
          </a:bodyPr>
          <a:lstStyle>
            <a:lvl1pPr marL="0" indent="0">
              <a:lnSpc>
                <a:spcPts val="2353"/>
              </a:lnSpc>
              <a:buNone/>
              <a:defRPr lang="en-US" sz="2000" kern="1200" spc="0" baseline="0" dirty="0">
                <a:solidFill>
                  <a:schemeClr val="tx1"/>
                </a:solidFill>
                <a:latin typeface="+mj-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a:t>
            </a:r>
            <a:r>
              <a:rPr lang="en-US" err="1"/>
              <a:t>Semibold</a:t>
            </a:r>
            <a:r>
              <a:rPr lang="en-US"/>
              <a:t> 20/24. </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18643" y="2161629"/>
            <a:ext cx="5579311" cy="338554"/>
          </a:xfrm>
          <a:prstGeom prst="rect">
            <a:avLst/>
          </a:prstGeom>
        </p:spPr>
        <p:txBody>
          <a:bodyPr lIns="0" tIns="45720" rIns="0" bIns="45720"/>
          <a:lstStyle>
            <a:lvl1pPr marL="0" indent="0">
              <a:lnSpc>
                <a:spcPct val="100000"/>
              </a:lnSpc>
              <a:spcBef>
                <a:spcPts val="1176"/>
              </a:spcBef>
              <a:buNone/>
              <a:defRPr lang="en-US" sz="1600" b="0" kern="1200" spc="0" baseline="0" dirty="0">
                <a:solidFill>
                  <a:schemeClr val="tx1"/>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2474101"/>
            <a:ext cx="5579310" cy="76700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7" name="Text Placeholder 4">
            <a:extLst>
              <a:ext uri="{FF2B5EF4-FFF2-40B4-BE49-F238E27FC236}">
                <a16:creationId xmlns:a16="http://schemas.microsoft.com/office/drawing/2014/main" id="{0D336736-F7E2-BA48-AD3E-B0037BAC6816}"/>
              </a:ext>
            </a:extLst>
          </p:cNvPr>
          <p:cNvSpPr>
            <a:spLocks noGrp="1"/>
          </p:cNvSpPr>
          <p:nvPr>
            <p:ph type="body" sz="quarter" idx="43" hasCustomPrompt="1"/>
          </p:nvPr>
        </p:nvSpPr>
        <p:spPr>
          <a:xfrm>
            <a:off x="418643" y="3628878"/>
            <a:ext cx="5579311" cy="338554"/>
          </a:xfrm>
          <a:prstGeom prst="rect">
            <a:avLst/>
          </a:prstGeom>
        </p:spPr>
        <p:txBody>
          <a:bodyPr lIns="0" tIns="45720" rIns="0" bIns="45720"/>
          <a:lstStyle>
            <a:lvl1pPr marL="0" indent="0">
              <a:lnSpc>
                <a:spcPct val="100000"/>
              </a:lnSpc>
              <a:spcBef>
                <a:spcPts val="1176"/>
              </a:spcBef>
              <a:buNone/>
              <a:defRPr lang="en-US" sz="1600" b="0" kern="1200" spc="0" baseline="0" dirty="0">
                <a:solidFill>
                  <a:schemeClr val="tx1"/>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3929012"/>
            <a:ext cx="5579310" cy="76700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2" y="-1"/>
            <a:ext cx="5973053" cy="6858001"/>
          </a:xfrm>
          <a:prstGeom prst="rect">
            <a:avLst/>
          </a:prstGeom>
          <a:blipFill>
            <a:blip r:embed="rId2"/>
            <a:stretch>
              <a:fillRect/>
            </a:stretch>
          </a:blipFill>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Footer Placeholder 1">
            <a:extLst>
              <a:ext uri="{FF2B5EF4-FFF2-40B4-BE49-F238E27FC236}">
                <a16:creationId xmlns:a16="http://schemas.microsoft.com/office/drawing/2014/main" id="{C3405CC5-9896-4E3A-9373-436306F5BF12}"/>
              </a:ext>
            </a:extLst>
          </p:cNvPr>
          <p:cNvSpPr txBox="1">
            <a:spLocks/>
          </p:cNvSpPr>
          <p:nvPr userDrawn="1"/>
        </p:nvSpPr>
        <p:spPr>
          <a:xfrm>
            <a:off x="418644"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l"/>
            <a:r>
              <a:rPr lang="en-US" dirty="0"/>
              <a:t>© Copyright Microsoft Corporation. All rights reserved.</a:t>
            </a:r>
          </a:p>
        </p:txBody>
      </p:sp>
    </p:spTree>
    <p:extLst>
      <p:ext uri="{BB962C8B-B14F-4D97-AF65-F5344CB8AC3E}">
        <p14:creationId xmlns:p14="http://schemas.microsoft.com/office/powerpoint/2010/main" val="2518741288"/>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hoto layout with bullet tex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5543516" cy="728448"/>
          </a:xfrm>
        </p:spPr>
        <p:txBody>
          <a:bodyPr/>
          <a:lstStyle>
            <a:lvl1pPr>
              <a:defRPr>
                <a:solidFill>
                  <a:schemeClr val="tx1"/>
                </a:solidFill>
              </a:defRPr>
            </a:lvl1pPr>
          </a:lstStyle>
          <a:p>
            <a:r>
              <a:rPr lang="en-US" dirty="0"/>
              <a:t>Photo layout 1</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18644" y="1456896"/>
            <a:ext cx="5579310" cy="369332"/>
          </a:xfrm>
          <a:prstGeom prst="rect">
            <a:avLst/>
          </a:prstGeom>
        </p:spPr>
        <p:txBody>
          <a:bodyPr wrap="square" lIns="0" tIns="0" rIns="0" bIns="0" anchor="t">
            <a:spAutoFit/>
          </a:bodyPr>
          <a:lstStyle>
            <a:lvl1pPr marL="0" indent="0">
              <a:lnSpc>
                <a:spcPct val="100000"/>
              </a:lnSpc>
              <a:buNone/>
              <a:defRPr lang="en-US" sz="2400" kern="1200" spc="0" baseline="0" dirty="0">
                <a:solidFill>
                  <a:schemeClr val="tx1"/>
                </a:solidFill>
                <a:latin typeface="+mj-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dirty="0"/>
              <a:t>Subhead Segoe UI </a:t>
            </a:r>
            <a:r>
              <a:rPr lang="en-US" dirty="0" err="1"/>
              <a:t>Semibold</a:t>
            </a:r>
            <a:r>
              <a:rPr lang="en-US" dirty="0"/>
              <a:t> 20/24.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2268946"/>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0" name="Straight Connector 9">
            <a:extLst>
              <a:ext uri="{FF2B5EF4-FFF2-40B4-BE49-F238E27FC236}">
                <a16:creationId xmlns:a16="http://schemas.microsoft.com/office/drawing/2014/main" id="{7FA17B80-9C3D-4DD7-B924-02A9E3E600E1}"/>
              </a:ext>
              <a:ext uri="{C183D7F6-B498-43B3-948B-1728B52AA6E4}">
                <adec:decorative xmlns:adec="http://schemas.microsoft.com/office/drawing/2017/decorative" val="1"/>
              </a:ext>
            </a:extLst>
          </p:cNvPr>
          <p:cNvCxnSpPr>
            <a:cxnSpLocks/>
          </p:cNvCxnSpPr>
          <p:nvPr userDrawn="1"/>
        </p:nvCxnSpPr>
        <p:spPr>
          <a:xfrm>
            <a:off x="418644" y="3068044"/>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3282367"/>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1" name="Straight Connector 10">
            <a:extLst>
              <a:ext uri="{FF2B5EF4-FFF2-40B4-BE49-F238E27FC236}">
                <a16:creationId xmlns:a16="http://schemas.microsoft.com/office/drawing/2014/main" id="{3FD3D5BB-5B0F-44DE-B4B8-000A681CEA94}"/>
              </a:ext>
              <a:ext uri="{C183D7F6-B498-43B3-948B-1728B52AA6E4}">
                <adec:decorative xmlns:adec="http://schemas.microsoft.com/office/drawing/2017/decorative" val="1"/>
              </a:ext>
            </a:extLst>
          </p:cNvPr>
          <p:cNvCxnSpPr>
            <a:cxnSpLocks/>
          </p:cNvCxnSpPr>
          <p:nvPr userDrawn="1"/>
        </p:nvCxnSpPr>
        <p:spPr>
          <a:xfrm>
            <a:off x="418644" y="4081465"/>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460A0EF6-FA0B-4D44-8315-ED90C5B93C73}"/>
              </a:ext>
            </a:extLst>
          </p:cNvPr>
          <p:cNvSpPr>
            <a:spLocks noGrp="1"/>
          </p:cNvSpPr>
          <p:nvPr>
            <p:ph type="body" sz="quarter" idx="45" hasCustomPrompt="1"/>
          </p:nvPr>
        </p:nvSpPr>
        <p:spPr>
          <a:xfrm>
            <a:off x="418644" y="4295788"/>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5" name="Straight Connector 14">
            <a:extLst>
              <a:ext uri="{FF2B5EF4-FFF2-40B4-BE49-F238E27FC236}">
                <a16:creationId xmlns:a16="http://schemas.microsoft.com/office/drawing/2014/main" id="{A637605A-2FAC-4994-ACEC-7082FD1D75A8}"/>
              </a:ext>
              <a:ext uri="{C183D7F6-B498-43B3-948B-1728B52AA6E4}">
                <adec:decorative xmlns:adec="http://schemas.microsoft.com/office/drawing/2017/decorative" val="1"/>
              </a:ext>
            </a:extLst>
          </p:cNvPr>
          <p:cNvCxnSpPr>
            <a:cxnSpLocks/>
          </p:cNvCxnSpPr>
          <p:nvPr userDrawn="1"/>
        </p:nvCxnSpPr>
        <p:spPr>
          <a:xfrm>
            <a:off x="418644" y="5094886"/>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5A88BE58-E914-49A7-B477-3DBF3F91D24F}"/>
              </a:ext>
            </a:extLst>
          </p:cNvPr>
          <p:cNvSpPr>
            <a:spLocks noGrp="1"/>
          </p:cNvSpPr>
          <p:nvPr>
            <p:ph type="body" sz="quarter" idx="46" hasCustomPrompt="1"/>
          </p:nvPr>
        </p:nvSpPr>
        <p:spPr>
          <a:xfrm>
            <a:off x="418644" y="5309208"/>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sp>
        <p:nvSpPr>
          <p:cNvPr id="2" name="Rectangle 1">
            <a:extLst>
              <a:ext uri="{FF2B5EF4-FFF2-40B4-BE49-F238E27FC236}">
                <a16:creationId xmlns:a16="http://schemas.microsoft.com/office/drawing/2014/main" id="{56B6D240-D672-4F0A-95ED-D92FC8351E6D}"/>
              </a:ext>
              <a:ext uri="{C183D7F6-B498-43B3-948B-1728B52AA6E4}">
                <adec:decorative xmlns:adec="http://schemas.microsoft.com/office/drawing/2017/decorative" val="1"/>
              </a:ext>
            </a:extLst>
          </p:cNvPr>
          <p:cNvSpPr/>
          <p:nvPr userDrawn="1"/>
        </p:nvSpPr>
        <p:spPr bwMode="auto">
          <a:xfrm>
            <a:off x="6229842" y="1456896"/>
            <a:ext cx="5543514" cy="4960611"/>
          </a:xfrm>
          <a:prstGeom prst="rect">
            <a:avLst/>
          </a:prstGeom>
          <a:noFill/>
          <a:ln w="1905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Picture Placeholder 7">
            <a:extLst>
              <a:ext uri="{FF2B5EF4-FFF2-40B4-BE49-F238E27FC236}">
                <a16:creationId xmlns:a16="http://schemas.microsoft.com/office/drawing/2014/main" id="{CA973F78-0779-41C2-98B4-4547D2CD7C11}"/>
              </a:ext>
            </a:extLst>
          </p:cNvPr>
          <p:cNvSpPr>
            <a:spLocks noGrp="1"/>
          </p:cNvSpPr>
          <p:nvPr>
            <p:ph type="pic" sz="quarter" idx="47" hasCustomPrompt="1"/>
          </p:nvPr>
        </p:nvSpPr>
        <p:spPr>
          <a:xfrm>
            <a:off x="6349678" y="1564130"/>
            <a:ext cx="5303845" cy="4746143"/>
          </a:xfrm>
          <a:prstGeom prst="rect">
            <a:avLst/>
          </a:prstGeom>
          <a:blipFill dpi="0" rotWithShape="1">
            <a:blip r:embed="rId2"/>
            <a:srcRect/>
            <a:stretch>
              <a:fillRect/>
            </a:stretch>
          </a:blipFill>
          <a:ln w="19050">
            <a:noFill/>
          </a:ln>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Footer Placeholder 1">
            <a:extLst>
              <a:ext uri="{FF2B5EF4-FFF2-40B4-BE49-F238E27FC236}">
                <a16:creationId xmlns:a16="http://schemas.microsoft.com/office/drawing/2014/main" id="{B3B62F3E-D0DF-4A13-A005-3CCFDD6DFC1A}"/>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880632262"/>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Photo layout with bullet text &amp; icons">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5543516" cy="728448"/>
          </a:xfrm>
        </p:spPr>
        <p:txBody>
          <a:bodyPr/>
          <a:lstStyle>
            <a:lvl1pPr>
              <a:defRPr>
                <a:solidFill>
                  <a:schemeClr val="tx1"/>
                </a:solidFill>
              </a:defRPr>
            </a:lvl1pPr>
          </a:lstStyle>
          <a:p>
            <a:r>
              <a:rPr lang="en-US" dirty="0"/>
              <a:t>Photo layout 1</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18644" y="1709493"/>
            <a:ext cx="5579310" cy="369332"/>
          </a:xfrm>
          <a:prstGeom prst="rect">
            <a:avLst/>
          </a:prstGeom>
        </p:spPr>
        <p:txBody>
          <a:bodyPr wrap="square" lIns="0" tIns="0" rIns="0" bIns="0" anchor="b">
            <a:spAutoFit/>
          </a:bodyPr>
          <a:lstStyle>
            <a:lvl1pPr marL="0" indent="0">
              <a:lnSpc>
                <a:spcPct val="100000"/>
              </a:lnSpc>
              <a:buNone/>
              <a:defRPr lang="en-US" sz="2400" kern="1200" spc="0" baseline="0" dirty="0">
                <a:solidFill>
                  <a:schemeClr val="tx1"/>
                </a:solidFill>
                <a:latin typeface="+mj-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dirty="0"/>
              <a:t>Subhead Segoe UI </a:t>
            </a:r>
            <a:r>
              <a:rPr lang="en-US" dirty="0" err="1"/>
              <a:t>Semibold</a:t>
            </a:r>
            <a:r>
              <a:rPr lang="en-US" dirty="0"/>
              <a:t> 20/24.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1422400" y="2267319"/>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0" name="Straight Connector 9">
            <a:extLst>
              <a:ext uri="{FF2B5EF4-FFF2-40B4-BE49-F238E27FC236}">
                <a16:creationId xmlns:a16="http://schemas.microsoft.com/office/drawing/2014/main" id="{7FA17B80-9C3D-4DD7-B924-02A9E3E600E1}"/>
              </a:ext>
              <a:ext uri="{C183D7F6-B498-43B3-948B-1728B52AA6E4}">
                <adec:decorative xmlns:adec="http://schemas.microsoft.com/office/drawing/2017/decorative" val="1"/>
              </a:ext>
            </a:extLst>
          </p:cNvPr>
          <p:cNvCxnSpPr>
            <a:cxnSpLocks/>
          </p:cNvCxnSpPr>
          <p:nvPr userDrawn="1"/>
        </p:nvCxnSpPr>
        <p:spPr>
          <a:xfrm>
            <a:off x="1422400" y="3066417"/>
            <a:ext cx="44977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1422400" y="3280740"/>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1" name="Straight Connector 10">
            <a:extLst>
              <a:ext uri="{FF2B5EF4-FFF2-40B4-BE49-F238E27FC236}">
                <a16:creationId xmlns:a16="http://schemas.microsoft.com/office/drawing/2014/main" id="{3FD3D5BB-5B0F-44DE-B4B8-000A681CEA94}"/>
              </a:ext>
              <a:ext uri="{C183D7F6-B498-43B3-948B-1728B52AA6E4}">
                <adec:decorative xmlns:adec="http://schemas.microsoft.com/office/drawing/2017/decorative" val="1"/>
              </a:ext>
            </a:extLst>
          </p:cNvPr>
          <p:cNvCxnSpPr>
            <a:cxnSpLocks/>
          </p:cNvCxnSpPr>
          <p:nvPr userDrawn="1"/>
        </p:nvCxnSpPr>
        <p:spPr>
          <a:xfrm>
            <a:off x="1422400" y="4079838"/>
            <a:ext cx="44977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460A0EF6-FA0B-4D44-8315-ED90C5B93C73}"/>
              </a:ext>
            </a:extLst>
          </p:cNvPr>
          <p:cNvSpPr>
            <a:spLocks noGrp="1"/>
          </p:cNvSpPr>
          <p:nvPr>
            <p:ph type="body" sz="quarter" idx="45" hasCustomPrompt="1"/>
          </p:nvPr>
        </p:nvSpPr>
        <p:spPr>
          <a:xfrm>
            <a:off x="1422400" y="4294161"/>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5" name="Straight Connector 14">
            <a:extLst>
              <a:ext uri="{FF2B5EF4-FFF2-40B4-BE49-F238E27FC236}">
                <a16:creationId xmlns:a16="http://schemas.microsoft.com/office/drawing/2014/main" id="{A637605A-2FAC-4994-ACEC-7082FD1D75A8}"/>
              </a:ext>
              <a:ext uri="{C183D7F6-B498-43B3-948B-1728B52AA6E4}">
                <adec:decorative xmlns:adec="http://schemas.microsoft.com/office/drawing/2017/decorative" val="1"/>
              </a:ext>
            </a:extLst>
          </p:cNvPr>
          <p:cNvCxnSpPr>
            <a:cxnSpLocks/>
          </p:cNvCxnSpPr>
          <p:nvPr userDrawn="1"/>
        </p:nvCxnSpPr>
        <p:spPr>
          <a:xfrm>
            <a:off x="1422400" y="5093259"/>
            <a:ext cx="44977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5A88BE58-E914-49A7-B477-3DBF3F91D24F}"/>
              </a:ext>
            </a:extLst>
          </p:cNvPr>
          <p:cNvSpPr>
            <a:spLocks noGrp="1"/>
          </p:cNvSpPr>
          <p:nvPr>
            <p:ph type="body" sz="quarter" idx="46" hasCustomPrompt="1"/>
          </p:nvPr>
        </p:nvSpPr>
        <p:spPr>
          <a:xfrm>
            <a:off x="1422400" y="5307581"/>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2" y="-1"/>
            <a:ext cx="5973053" cy="6858001"/>
          </a:xfrm>
          <a:prstGeom prst="rect">
            <a:avLst/>
          </a:prstGeom>
          <a:blipFill>
            <a:blip r:embed="rId2"/>
            <a:stretch>
              <a:fillRect/>
            </a:stretch>
          </a:blipFill>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Footer Placeholder 1">
            <a:extLst>
              <a:ext uri="{FF2B5EF4-FFF2-40B4-BE49-F238E27FC236}">
                <a16:creationId xmlns:a16="http://schemas.microsoft.com/office/drawing/2014/main" id="{5F6EB83D-C2A5-4189-B12B-1320B6ADB9B8}"/>
              </a:ext>
            </a:extLst>
          </p:cNvPr>
          <p:cNvSpPr txBox="1">
            <a:spLocks/>
          </p:cNvSpPr>
          <p:nvPr userDrawn="1"/>
        </p:nvSpPr>
        <p:spPr>
          <a:xfrm>
            <a:off x="418644"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l"/>
            <a:r>
              <a:rPr lang="en-US" dirty="0"/>
              <a:t>© Copyright Microsoft Corporation. All rights reserved.</a:t>
            </a:r>
          </a:p>
        </p:txBody>
      </p:sp>
    </p:spTree>
    <p:extLst>
      <p:ext uri="{BB962C8B-B14F-4D97-AF65-F5344CB8AC3E}">
        <p14:creationId xmlns:p14="http://schemas.microsoft.com/office/powerpoint/2010/main" val="976341919"/>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hoto layout with 4 rows tex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11354712" cy="728448"/>
          </a:xfrm>
        </p:spPr>
        <p:txBody>
          <a:bodyPr/>
          <a:lstStyle>
            <a:lvl1pPr>
              <a:defRPr>
                <a:solidFill>
                  <a:schemeClr val="tx1"/>
                </a:solidFill>
              </a:defRPr>
            </a:lvl1pPr>
          </a:lstStyle>
          <a:p>
            <a:r>
              <a:rPr lang="en-US" dirty="0"/>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7"/>
            <a:ext cx="5579310" cy="1128821"/>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2734160"/>
            <a:ext cx="5579310" cy="1128821"/>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5" name="Text Placeholder 4">
            <a:extLst>
              <a:ext uri="{FF2B5EF4-FFF2-40B4-BE49-F238E27FC236}">
                <a16:creationId xmlns:a16="http://schemas.microsoft.com/office/drawing/2014/main" id="{7C7AB201-5BBE-4D8C-A466-367843FF4F01}"/>
              </a:ext>
            </a:extLst>
          </p:cNvPr>
          <p:cNvSpPr>
            <a:spLocks noGrp="1"/>
          </p:cNvSpPr>
          <p:nvPr>
            <p:ph type="body" sz="quarter" idx="45" hasCustomPrompt="1"/>
          </p:nvPr>
        </p:nvSpPr>
        <p:spPr>
          <a:xfrm>
            <a:off x="418644" y="4011423"/>
            <a:ext cx="5579310" cy="1128821"/>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9" name="Text Placeholder 4">
            <a:extLst>
              <a:ext uri="{FF2B5EF4-FFF2-40B4-BE49-F238E27FC236}">
                <a16:creationId xmlns:a16="http://schemas.microsoft.com/office/drawing/2014/main" id="{FAB025A3-3CCD-40EA-99F1-A41DBE40973C}"/>
              </a:ext>
            </a:extLst>
          </p:cNvPr>
          <p:cNvSpPr>
            <a:spLocks noGrp="1"/>
          </p:cNvSpPr>
          <p:nvPr>
            <p:ph type="body" sz="quarter" idx="46" hasCustomPrompt="1"/>
          </p:nvPr>
        </p:nvSpPr>
        <p:spPr>
          <a:xfrm>
            <a:off x="418644" y="5288687"/>
            <a:ext cx="5579310" cy="1128821"/>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2" name="Rectangle 1">
            <a:extLst>
              <a:ext uri="{FF2B5EF4-FFF2-40B4-BE49-F238E27FC236}">
                <a16:creationId xmlns:a16="http://schemas.microsoft.com/office/drawing/2014/main" id="{680D905E-E7A9-44EC-830B-323C290AAA27}"/>
              </a:ext>
              <a:ext uri="{C183D7F6-B498-43B3-948B-1728B52AA6E4}">
                <adec:decorative xmlns:adec="http://schemas.microsoft.com/office/drawing/2017/decorative" val="1"/>
              </a:ext>
            </a:extLst>
          </p:cNvPr>
          <p:cNvSpPr/>
          <p:nvPr userDrawn="1"/>
        </p:nvSpPr>
        <p:spPr bwMode="auto">
          <a:xfrm>
            <a:off x="6229842" y="1456896"/>
            <a:ext cx="5543514" cy="4960611"/>
          </a:xfrm>
          <a:prstGeom prst="rect">
            <a:avLst/>
          </a:prstGeom>
          <a:noFill/>
          <a:ln w="1905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49678" y="1564130"/>
            <a:ext cx="5303845" cy="4746143"/>
          </a:xfrm>
          <a:prstGeom prst="rect">
            <a:avLst/>
          </a:prstGeom>
          <a:blipFill dpi="0" rotWithShape="1">
            <a:blip r:embed="rId2"/>
            <a:srcRect/>
            <a:stretch>
              <a:fillRect/>
            </a:stretch>
          </a:blipFill>
          <a:ln w="19050">
            <a:noFill/>
          </a:ln>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cxnSp>
        <p:nvCxnSpPr>
          <p:cNvPr id="9" name="Straight Connector 8">
            <a:extLst>
              <a:ext uri="{FF2B5EF4-FFF2-40B4-BE49-F238E27FC236}">
                <a16:creationId xmlns:a16="http://schemas.microsoft.com/office/drawing/2014/main" id="{5E2F051F-FAD1-40B7-AD8D-86ACA838D32B}"/>
              </a:ext>
              <a:ext uri="{C183D7F6-B498-43B3-948B-1728B52AA6E4}">
                <adec:decorative xmlns:adec="http://schemas.microsoft.com/office/drawing/2017/decorative" val="1"/>
              </a:ext>
            </a:extLst>
          </p:cNvPr>
          <p:cNvCxnSpPr>
            <a:cxnSpLocks/>
          </p:cNvCxnSpPr>
          <p:nvPr userDrawn="1"/>
        </p:nvCxnSpPr>
        <p:spPr>
          <a:xfrm>
            <a:off x="418644" y="2660048"/>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A8966B79-BC7C-4DB8-80D4-01380DB97330}"/>
              </a:ext>
              <a:ext uri="{C183D7F6-B498-43B3-948B-1728B52AA6E4}">
                <adec:decorative xmlns:adec="http://schemas.microsoft.com/office/drawing/2017/decorative" val="1"/>
              </a:ext>
            </a:extLst>
          </p:cNvPr>
          <p:cNvCxnSpPr>
            <a:cxnSpLocks/>
          </p:cNvCxnSpPr>
          <p:nvPr userDrawn="1"/>
        </p:nvCxnSpPr>
        <p:spPr>
          <a:xfrm>
            <a:off x="418644" y="3937131"/>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E69D048A-1B0B-4837-8CE2-BD16F3AE2B1C}"/>
              </a:ext>
              <a:ext uri="{C183D7F6-B498-43B3-948B-1728B52AA6E4}">
                <adec:decorative xmlns:adec="http://schemas.microsoft.com/office/drawing/2017/decorative" val="1"/>
              </a:ext>
            </a:extLst>
          </p:cNvPr>
          <p:cNvCxnSpPr>
            <a:cxnSpLocks/>
          </p:cNvCxnSpPr>
          <p:nvPr userDrawn="1"/>
        </p:nvCxnSpPr>
        <p:spPr>
          <a:xfrm>
            <a:off x="418644" y="5214214"/>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 name="Footer Placeholder 1">
            <a:extLst>
              <a:ext uri="{FF2B5EF4-FFF2-40B4-BE49-F238E27FC236}">
                <a16:creationId xmlns:a16="http://schemas.microsoft.com/office/drawing/2014/main" id="{B394CE8A-C8F7-40DD-84CF-FE592D7BC2D8}"/>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567028065"/>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_Power Automate Blue Color">
    <p:bg>
      <p:bgPr>
        <a:solidFill>
          <a:schemeClr val="accent2"/>
        </a:solidFill>
        <a:effectLst/>
      </p:bgPr>
    </p:bg>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bg1"/>
                </a:solidFill>
              </a:defRPr>
            </a:lvl1pPr>
          </a:lstStyle>
          <a:p>
            <a:r>
              <a:rPr lang="en-US" dirty="0"/>
              <a:t>Microsoft 365 title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chemeClr val="bg1"/>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
        <p:nvSpPr>
          <p:cNvPr id="2" name="Footer Placeholder 1">
            <a:extLst>
              <a:ext uri="{FF2B5EF4-FFF2-40B4-BE49-F238E27FC236}">
                <a16:creationId xmlns:a16="http://schemas.microsoft.com/office/drawing/2014/main" id="{DE984AF9-42B3-4123-927E-CEC8570AFE35}"/>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solidFill>
                  <a:schemeClr val="bg1"/>
                </a:solidFill>
              </a:rPr>
              <a:t>© Copyright Microsoft Corporation. All rights reserved.</a:t>
            </a:r>
          </a:p>
        </p:txBody>
      </p:sp>
      <p:pic>
        <p:nvPicPr>
          <p:cNvPr id="4" name="Picture 3" descr="A close up of a logo&#10;&#10;Description automatically generated">
            <a:extLst>
              <a:ext uri="{FF2B5EF4-FFF2-40B4-BE49-F238E27FC236}">
                <a16:creationId xmlns:a16="http://schemas.microsoft.com/office/drawing/2014/main" id="{A3832679-E3D2-4AC0-9F24-F975869E5D10}"/>
              </a:ext>
            </a:extLst>
          </p:cNvPr>
          <p:cNvPicPr>
            <a:picLocks noChangeAspect="1"/>
          </p:cNvPicPr>
          <p:nvPr userDrawn="1"/>
        </p:nvPicPr>
        <p:blipFill>
          <a:blip r:embed="rId2"/>
          <a:stretch>
            <a:fillRect/>
          </a:stretch>
        </p:blipFill>
        <p:spPr>
          <a:xfrm>
            <a:off x="136886" y="159692"/>
            <a:ext cx="3646650" cy="872047"/>
          </a:xfrm>
          <a:prstGeom prst="rect">
            <a:avLst/>
          </a:prstGeom>
        </p:spPr>
      </p:pic>
    </p:spTree>
    <p:extLst>
      <p:ext uri="{BB962C8B-B14F-4D97-AF65-F5344CB8AC3E}">
        <p14:creationId xmlns:p14="http://schemas.microsoft.com/office/powerpoint/2010/main" val="39162165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Photo layout with gray filled text box">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p:spPr>
        <p:txBody>
          <a:bodyPr/>
          <a:lstStyle>
            <a:lvl1pPr>
              <a:defRPr>
                <a:solidFill>
                  <a:schemeClr val="tx1"/>
                </a:solidFill>
              </a:defRPr>
            </a:lvl1pPr>
          </a:lstStyle>
          <a:p>
            <a:r>
              <a:rPr lang="en-US" dirty="0"/>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7"/>
            <a:ext cx="5579310" cy="1128821"/>
          </a:xfrm>
          <a:prstGeom prst="rect">
            <a:avLst/>
          </a:prstGeom>
          <a:solidFill>
            <a:schemeClr val="bg2"/>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The quick brown fox jumps over the lazy dog. The quick brown fox jumps over the lazy dog.</a:t>
            </a:r>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2734160"/>
            <a:ext cx="5579310" cy="1128821"/>
          </a:xfrm>
          <a:prstGeom prst="rect">
            <a:avLst/>
          </a:prstGeom>
          <a:solidFill>
            <a:schemeClr val="bg2"/>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5" name="Text Placeholder 4">
            <a:extLst>
              <a:ext uri="{FF2B5EF4-FFF2-40B4-BE49-F238E27FC236}">
                <a16:creationId xmlns:a16="http://schemas.microsoft.com/office/drawing/2014/main" id="{7C7AB201-5BBE-4D8C-A466-367843FF4F01}"/>
              </a:ext>
            </a:extLst>
          </p:cNvPr>
          <p:cNvSpPr>
            <a:spLocks noGrp="1"/>
          </p:cNvSpPr>
          <p:nvPr>
            <p:ph type="body" sz="quarter" idx="45" hasCustomPrompt="1"/>
          </p:nvPr>
        </p:nvSpPr>
        <p:spPr>
          <a:xfrm>
            <a:off x="418644" y="4011423"/>
            <a:ext cx="5579310" cy="1128821"/>
          </a:xfrm>
          <a:prstGeom prst="rect">
            <a:avLst/>
          </a:prstGeom>
          <a:solidFill>
            <a:schemeClr val="bg2"/>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9" name="Text Placeholder 4">
            <a:extLst>
              <a:ext uri="{FF2B5EF4-FFF2-40B4-BE49-F238E27FC236}">
                <a16:creationId xmlns:a16="http://schemas.microsoft.com/office/drawing/2014/main" id="{FAB025A3-3CCD-40EA-99F1-A41DBE40973C}"/>
              </a:ext>
            </a:extLst>
          </p:cNvPr>
          <p:cNvSpPr>
            <a:spLocks noGrp="1"/>
          </p:cNvSpPr>
          <p:nvPr>
            <p:ph type="body" sz="quarter" idx="46" hasCustomPrompt="1"/>
          </p:nvPr>
        </p:nvSpPr>
        <p:spPr>
          <a:xfrm>
            <a:off x="418644" y="5288687"/>
            <a:ext cx="5579310" cy="1128821"/>
          </a:xfrm>
          <a:prstGeom prst="rect">
            <a:avLst/>
          </a:prstGeom>
          <a:solidFill>
            <a:schemeClr val="bg2"/>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userDrawn="1"/>
        </p:nvSpPr>
        <p:spPr bwMode="auto">
          <a:xfrm>
            <a:off x="6229842" y="1456896"/>
            <a:ext cx="5543514" cy="4960611"/>
          </a:xfrm>
          <a:prstGeom prst="rect">
            <a:avLst/>
          </a:prstGeom>
          <a:noFill/>
          <a:ln w="1905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49678" y="1564130"/>
            <a:ext cx="5303845" cy="4746143"/>
          </a:xfrm>
          <a:prstGeom prst="rect">
            <a:avLst/>
          </a:prstGeom>
          <a:blipFill dpi="0" rotWithShape="1">
            <a:blip r:embed="rId2"/>
            <a:srcRect/>
            <a:stretch>
              <a:fillRect/>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Footer Placeholder 1">
            <a:extLst>
              <a:ext uri="{FF2B5EF4-FFF2-40B4-BE49-F238E27FC236}">
                <a16:creationId xmlns:a16="http://schemas.microsoft.com/office/drawing/2014/main" id="{BDD9959D-3459-4484-BDE0-9F4EABE5443B}"/>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925728705"/>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emo slide with tex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E9E5E14-01F2-4F10-A177-A81144B86D44}"/>
              </a:ext>
            </a:extLst>
          </p:cNvPr>
          <p:cNvSpPr>
            <a:spLocks noGrp="1"/>
          </p:cNvSpPr>
          <p:nvPr>
            <p:ph type="title"/>
          </p:nvPr>
        </p:nvSpPr>
        <p:spPr>
          <a:xfrm>
            <a:off x="418643" y="440494"/>
            <a:ext cx="11341268" cy="728448"/>
          </a:xfrm>
        </p:spPr>
        <p:txBody>
          <a:bodyPr/>
          <a:lstStyle/>
          <a:p>
            <a:r>
              <a:rPr lang="en-US" dirty="0"/>
              <a:t>Click to edit Master title style</a:t>
            </a:r>
          </a:p>
        </p:txBody>
      </p:sp>
      <p:sp>
        <p:nvSpPr>
          <p:cNvPr id="4" name="Text Placeholder 3"/>
          <p:cNvSpPr>
            <a:spLocks noGrp="1"/>
          </p:cNvSpPr>
          <p:nvPr>
            <p:ph type="body" sz="quarter" idx="10" hasCustomPrompt="1"/>
          </p:nvPr>
        </p:nvSpPr>
        <p:spPr>
          <a:xfrm>
            <a:off x="418644" y="1456898"/>
            <a:ext cx="5408119" cy="615553"/>
          </a:xfrm>
          <a:prstGeom prst="rect">
            <a:avLst/>
          </a:prstGeom>
        </p:spPr>
        <p:txBody>
          <a:bodyPr wrap="square" lIns="0" tIns="0" rIns="0" bIns="0">
            <a:spAutoFit/>
          </a:bodyPr>
          <a:lstStyle>
            <a:lvl1pPr marL="0" indent="0">
              <a:lnSpc>
                <a:spcPts val="2353"/>
              </a:lnSpc>
              <a:buNone/>
              <a:defRPr sz="2400" b="0" i="0" spc="0">
                <a:solidFill>
                  <a:schemeClr val="tx1"/>
                </a:solidFill>
                <a:latin typeface="+mj-lt"/>
              </a:defRPr>
            </a:lvl1pPr>
            <a:lvl2pPr marL="224097" indent="0">
              <a:buNone/>
              <a:defRPr/>
            </a:lvl2pPr>
            <a:lvl3pPr marL="448193" indent="0">
              <a:buNone/>
              <a:defRPr/>
            </a:lvl3pPr>
            <a:lvl4pPr marL="672290" indent="0">
              <a:buNone/>
              <a:defRPr/>
            </a:lvl4pPr>
            <a:lvl5pPr marL="896386" indent="0">
              <a:buNone/>
              <a:defRPr/>
            </a:lvl5pPr>
          </a:lstStyle>
          <a:p>
            <a:pPr lvl="0"/>
            <a:r>
              <a:rPr lang="pt-BR" dirty="0" err="1"/>
              <a:t>Large</a:t>
            </a:r>
            <a:r>
              <a:rPr lang="pt-BR" dirty="0"/>
              <a:t> </a:t>
            </a:r>
            <a:r>
              <a:rPr lang="pt-BR" dirty="0" err="1"/>
              <a:t>subhead</a:t>
            </a:r>
            <a:r>
              <a:rPr lang="pt-BR" dirty="0"/>
              <a:t> Segoe UI </a:t>
            </a:r>
            <a:r>
              <a:rPr lang="pt-BR" dirty="0" err="1"/>
              <a:t>Semibold</a:t>
            </a:r>
            <a:r>
              <a:rPr lang="pt-BR" dirty="0"/>
              <a:t> Regular 20/24</a:t>
            </a:r>
            <a:endParaRPr lang="en-US" dirty="0"/>
          </a:p>
        </p:txBody>
      </p:sp>
      <p:sp>
        <p:nvSpPr>
          <p:cNvPr id="5" name="Text Placeholder 4"/>
          <p:cNvSpPr>
            <a:spLocks noGrp="1"/>
          </p:cNvSpPr>
          <p:nvPr>
            <p:ph type="body" sz="quarter" idx="11" hasCustomPrompt="1"/>
          </p:nvPr>
        </p:nvSpPr>
        <p:spPr>
          <a:xfrm>
            <a:off x="418643" y="2158886"/>
            <a:ext cx="5408118" cy="2339102"/>
          </a:xfrm>
          <a:prstGeom prst="rect">
            <a:avLst/>
          </a:prstGeom>
        </p:spPr>
        <p:txBody>
          <a:bodyPr lIns="0" tIns="45720" rIns="0" bIns="45720"/>
          <a:lstStyle>
            <a:lvl1pPr marL="0" indent="0">
              <a:lnSpc>
                <a:spcPct val="100000"/>
              </a:lnSpc>
              <a:spcBef>
                <a:spcPts val="0"/>
              </a:spcBef>
              <a:spcAft>
                <a:spcPts val="12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Segoe UI Regular 14/18. The quick brown fox jumps over the lazy dog. The quick brown fox jumps over the lazy dog. The quick brown fox jumps over the lazy dog.</a:t>
            </a:r>
          </a:p>
          <a:p>
            <a:pPr lvl="0"/>
            <a:r>
              <a:rPr lang="en-US" dirty="0"/>
              <a:t>Body copy Segoe UI Regular 14/18. The quick brown fox jumps over the lazy dog. The quick brown fox jumps over the lazy dog. The quick brown fox jumps over the lazy dog.</a:t>
            </a:r>
          </a:p>
          <a:p>
            <a:pPr lvl="0"/>
            <a:r>
              <a:rPr lang="en-US" dirty="0"/>
              <a:t>Body copy Segoe UI Regular 14/18. The quick brown fox jumps over the lazy dog. The quick brown fox jumps over the lazy dog. The quick brown fox jumps over the lazy dog.</a:t>
            </a:r>
          </a:p>
        </p:txBody>
      </p:sp>
      <p:pic>
        <p:nvPicPr>
          <p:cNvPr id="11" name="Picture 10" descr="Tablet image">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b="2610"/>
          <a:stretch/>
        </p:blipFill>
        <p:spPr>
          <a:xfrm>
            <a:off x="4444774" y="586254"/>
            <a:ext cx="7747227" cy="6271747"/>
          </a:xfrm>
          <a:prstGeom prst="rect">
            <a:avLst/>
          </a:prstGeom>
        </p:spPr>
      </p:pic>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hasCustomPrompt="1"/>
          </p:nvPr>
        </p:nvSpPr>
        <p:spPr>
          <a:xfrm>
            <a:off x="6357959" y="1699714"/>
            <a:ext cx="5834041" cy="4319326"/>
          </a:xfrm>
          <a:prstGeom prst="rect">
            <a:avLst/>
          </a:prstGeom>
        </p:spPr>
        <p:txBody>
          <a:bodyPr anchor="ctr" anchorCtr="0">
            <a:noAutofit/>
          </a:bodyPr>
          <a:lstStyle>
            <a:lvl1pPr algn="ctr">
              <a:defRPr sz="3529">
                <a:solidFill>
                  <a:srgbClr val="000000"/>
                </a:solidFill>
              </a:defRPr>
            </a:lvl1pPr>
          </a:lstStyle>
          <a:p>
            <a:r>
              <a:rPr lang="en-US"/>
              <a:t>DEMO</a:t>
            </a:r>
          </a:p>
        </p:txBody>
      </p:sp>
      <p:sp>
        <p:nvSpPr>
          <p:cNvPr id="2" name="Footer Placeholder 1">
            <a:extLst>
              <a:ext uri="{FF2B5EF4-FFF2-40B4-BE49-F238E27FC236}">
                <a16:creationId xmlns:a16="http://schemas.microsoft.com/office/drawing/2014/main" id="{8A22579A-F1B5-42C9-964C-C03AC4869056}"/>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569326217"/>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A9A2FC6-09D2-4CBB-A8B4-445680BD8200}"/>
              </a:ext>
            </a:extLst>
          </p:cNvPr>
          <p:cNvSpPr>
            <a:spLocks noGrp="1"/>
          </p:cNvSpPr>
          <p:nvPr>
            <p:ph type="title" hasCustomPrompt="1"/>
          </p:nvPr>
        </p:nvSpPr>
        <p:spPr/>
        <p:txBody>
          <a:bodyPr/>
          <a:lstStyle>
            <a:lvl1pPr>
              <a:defRPr/>
            </a:lvl1pPr>
          </a:lstStyle>
          <a:p>
            <a:r>
              <a:rPr lang="en-US" dirty="0"/>
              <a:t>Demo </a:t>
            </a:r>
          </a:p>
        </p:txBody>
      </p:sp>
      <p:pic>
        <p:nvPicPr>
          <p:cNvPr id="10" name="Picture 9" descr="Tablet image">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b="1563"/>
          <a:stretch/>
        </p:blipFill>
        <p:spPr>
          <a:xfrm>
            <a:off x="334447" y="586564"/>
            <a:ext cx="10869930" cy="6271436"/>
          </a:xfrm>
          <a:prstGeom prst="rect">
            <a:avLst/>
          </a:prstGeom>
        </p:spPr>
      </p:pic>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hasCustomPrompt="1"/>
          </p:nvPr>
        </p:nvSpPr>
        <p:spPr>
          <a:xfrm>
            <a:off x="2265962" y="1702827"/>
            <a:ext cx="7660076" cy="4311543"/>
          </a:xfrm>
          <a:prstGeom prst="rect">
            <a:avLst/>
          </a:prstGeom>
        </p:spPr>
        <p:txBody>
          <a:bodyPr anchor="ctr" anchorCtr="0">
            <a:noAutofit/>
          </a:bodyPr>
          <a:lstStyle>
            <a:lvl1pPr algn="ctr">
              <a:defRPr sz="3529">
                <a:solidFill>
                  <a:srgbClr val="000000"/>
                </a:solidFill>
              </a:defRPr>
            </a:lvl1pPr>
          </a:lstStyle>
          <a:p>
            <a:r>
              <a:rPr lang="en-US"/>
              <a:t>DEMO</a:t>
            </a:r>
          </a:p>
        </p:txBody>
      </p:sp>
      <p:sp>
        <p:nvSpPr>
          <p:cNvPr id="2" name="Footer Placeholder 1">
            <a:extLst>
              <a:ext uri="{FF2B5EF4-FFF2-40B4-BE49-F238E27FC236}">
                <a16:creationId xmlns:a16="http://schemas.microsoft.com/office/drawing/2014/main" id="{E84FE4C0-97E2-47A0-A924-D46358B22C16}"/>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40943647"/>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76999"/>
          </a:xfrm>
          <a:prstGeom prst="rect">
            <a:avLst/>
          </a:prstGeom>
        </p:spPr>
        <p:txBody>
          <a:bodyPr tIns="0"/>
          <a:lstStyle>
            <a:lvl1pPr>
              <a:lnSpc>
                <a:spcPct val="100000"/>
              </a:lnSpc>
              <a:defRPr lang="en-US" sz="1200" b="1" kern="1200" spc="0" dirty="0" smtClean="0">
                <a:solidFill>
                  <a:srgbClr val="000000"/>
                </a:solidFill>
                <a:latin typeface="+mn-lt"/>
                <a:ea typeface="+mn-ea"/>
                <a:cs typeface="+mn-cs"/>
              </a:defRPr>
            </a:lvl1pPr>
          </a:lstStyle>
          <a:p>
            <a:pPr lvl="0"/>
            <a:r>
              <a:rPr lang="en-US"/>
              <a:t>Caption title Segoe bold 10/12. </a:t>
            </a:r>
          </a:p>
        </p:txBody>
      </p:sp>
      <p:sp>
        <p:nvSpPr>
          <p:cNvPr id="9" name="Text Placeholder 4"/>
          <p:cNvSpPr>
            <a:spLocks noGrp="1"/>
          </p:cNvSpPr>
          <p:nvPr>
            <p:ph type="body" sz="quarter" idx="12" hasCustomPrompt="1"/>
          </p:nvPr>
        </p:nvSpPr>
        <p:spPr>
          <a:xfrm>
            <a:off x="455992" y="5947380"/>
            <a:ext cx="3618381" cy="307777"/>
          </a:xfrm>
          <a:prstGeom prst="rect">
            <a:avLst/>
          </a:prstGeom>
        </p:spPr>
        <p:txBody>
          <a:bodyPr lIns="0" tIns="0" rIns="0" bIns="0"/>
          <a:lstStyle>
            <a:lvl1pPr marL="0" indent="0">
              <a:lnSpc>
                <a:spcPct val="100000"/>
              </a:lnSpc>
              <a:spcBef>
                <a:spcPts val="882"/>
              </a:spcBef>
              <a:buFont typeface="Arial" panose="020B0604020202020204" pitchFamily="34" charset="0"/>
              <a:buNone/>
              <a:defRPr sz="10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10/12. The quick brown fox jumps over the lazy dog.</a:t>
            </a:r>
          </a:p>
        </p:txBody>
      </p:sp>
      <p:sp>
        <p:nvSpPr>
          <p:cNvPr id="20" name="Chart Placeholder 6"/>
          <p:cNvSpPr>
            <a:spLocks noGrp="1"/>
          </p:cNvSpPr>
          <p:nvPr>
            <p:ph type="chart" sz="quarter" idx="22"/>
          </p:nvPr>
        </p:nvSpPr>
        <p:spPr>
          <a:xfrm>
            <a:off x="4303152" y="1950780"/>
            <a:ext cx="360748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76999"/>
          </a:xfrm>
          <a:prstGeom prst="rect">
            <a:avLst/>
          </a:prstGeom>
        </p:spPr>
        <p:txBody>
          <a:bodyPr tIns="0"/>
          <a:lstStyle>
            <a:lvl1pPr>
              <a:lnSpc>
                <a:spcPct val="100000"/>
              </a:lnSpc>
              <a:defRPr lang="en-US" sz="1200" b="1" kern="1200" spc="0" dirty="0" smtClean="0">
                <a:solidFill>
                  <a:srgbClr val="000000"/>
                </a:solidFill>
                <a:latin typeface="+mn-lt"/>
                <a:ea typeface="+mn-ea"/>
                <a:cs typeface="+mn-cs"/>
              </a:defRPr>
            </a:lvl1pPr>
          </a:lstStyle>
          <a:p>
            <a:pPr lvl="0"/>
            <a:r>
              <a:rPr lang="en-US"/>
              <a:t>Caption title Segoe bold 10/12. </a:t>
            </a:r>
          </a:p>
        </p:txBody>
      </p:sp>
      <p:sp>
        <p:nvSpPr>
          <p:cNvPr id="17" name="Text Placeholder 4"/>
          <p:cNvSpPr>
            <a:spLocks noGrp="1"/>
          </p:cNvSpPr>
          <p:nvPr>
            <p:ph type="body" sz="quarter" idx="18" hasCustomPrompt="1"/>
          </p:nvPr>
        </p:nvSpPr>
        <p:spPr>
          <a:xfrm>
            <a:off x="4303152" y="5947380"/>
            <a:ext cx="3607487" cy="307777"/>
          </a:xfrm>
          <a:prstGeom prst="rect">
            <a:avLst/>
          </a:prstGeom>
        </p:spPr>
        <p:txBody>
          <a:bodyPr vert="horz" wrap="square" lIns="0" tIns="0" rIns="0" bIns="0" rtlCol="0">
            <a:spAutoFit/>
          </a:bodyPr>
          <a:lstStyle>
            <a:lvl1pPr>
              <a:lnSpc>
                <a:spcPct val="100000"/>
              </a:lnSpc>
              <a:tabLst/>
              <a:defRPr lang="en-US" sz="1000" b="0" i="0" spc="0" dirty="0" smtClean="0">
                <a:solidFill>
                  <a:srgbClr val="000000"/>
                </a:solidFill>
                <a:latin typeface="+mn-lt"/>
              </a:defRPr>
            </a:lvl1pPr>
          </a:lstStyle>
          <a:p>
            <a:pPr lvl="0"/>
            <a:r>
              <a:rPr lang="en-US"/>
              <a:t>Caption body copy Segoe UI Regular 10/12. The quick brown fox jumps over the lazy dog.</a:t>
            </a:r>
          </a:p>
        </p:txBody>
      </p:sp>
      <p:sp>
        <p:nvSpPr>
          <p:cNvPr id="21" name="Chart Placeholder 6"/>
          <p:cNvSpPr>
            <a:spLocks noGrp="1"/>
          </p:cNvSpPr>
          <p:nvPr>
            <p:ph type="chart" sz="quarter" idx="23"/>
          </p:nvPr>
        </p:nvSpPr>
        <p:spPr>
          <a:xfrm>
            <a:off x="8139412" y="1950780"/>
            <a:ext cx="3623051"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947380"/>
            <a:ext cx="3607487" cy="307777"/>
          </a:xfrm>
          <a:prstGeom prst="rect">
            <a:avLst/>
          </a:prstGeom>
        </p:spPr>
        <p:txBody>
          <a:bodyPr vert="horz" wrap="square" lIns="0" tIns="0" rIns="0" bIns="0" rtlCol="0">
            <a:spAutoFit/>
          </a:bodyPr>
          <a:lstStyle>
            <a:lvl1pPr>
              <a:lnSpc>
                <a:spcPct val="100000"/>
              </a:lnSpc>
              <a:tabLst/>
              <a:defRPr lang="en-US" sz="1000" b="0" i="0" spc="0" dirty="0" smtClean="0">
                <a:solidFill>
                  <a:srgbClr val="000000"/>
                </a:solidFill>
                <a:latin typeface="+mn-lt"/>
              </a:defRPr>
            </a:lvl1pPr>
          </a:lstStyle>
          <a:p>
            <a:pPr lvl="0"/>
            <a:r>
              <a:rPr lang="en-US"/>
              <a:t>Caption body copy Segoe UI Regular 10/12.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76999"/>
          </a:xfrm>
          <a:prstGeom prst="rect">
            <a:avLst/>
          </a:prstGeom>
        </p:spPr>
        <p:txBody>
          <a:bodyPr tIns="0"/>
          <a:lstStyle>
            <a:lvl1pPr>
              <a:lnSpc>
                <a:spcPct val="100000"/>
              </a:lnSpc>
              <a:defRPr lang="en-US" sz="1200" b="1" kern="1200" spc="0" dirty="0" smtClean="0">
                <a:solidFill>
                  <a:srgbClr val="000000"/>
                </a:solidFill>
                <a:latin typeface="+mn-lt"/>
                <a:ea typeface="+mn-ea"/>
                <a:cs typeface="+mn-cs"/>
              </a:defRPr>
            </a:lvl1pPr>
          </a:lstStyle>
          <a:p>
            <a:pPr lvl="0"/>
            <a:r>
              <a:rPr lang="en-US"/>
              <a:t>Caption title Segoe bold 10/12. </a:t>
            </a:r>
          </a:p>
        </p:txBody>
      </p:sp>
      <p:sp>
        <p:nvSpPr>
          <p:cNvPr id="3" name="Footer Placeholder 1">
            <a:extLst>
              <a:ext uri="{FF2B5EF4-FFF2-40B4-BE49-F238E27FC236}">
                <a16:creationId xmlns:a16="http://schemas.microsoft.com/office/drawing/2014/main" id="{FA5328AC-6A58-453B-9802-C4F04C292953}"/>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
        <p:nvSpPr>
          <p:cNvPr id="5" name="Title 4">
            <a:extLst>
              <a:ext uri="{FF2B5EF4-FFF2-40B4-BE49-F238E27FC236}">
                <a16:creationId xmlns:a16="http://schemas.microsoft.com/office/drawing/2014/main" id="{4C72913C-59D3-4340-A6C5-32B69C2989A0}"/>
              </a:ext>
            </a:extLst>
          </p:cNvPr>
          <p:cNvSpPr>
            <a:spLocks noGrp="1"/>
          </p:cNvSpPr>
          <p:nvPr>
            <p:ph type="title"/>
          </p:nvPr>
        </p:nvSpPr>
        <p:spPr/>
        <p:txBody>
          <a:bodyPr/>
          <a:lstStyle/>
          <a:p>
            <a:r>
              <a:rPr lang="en-US"/>
              <a:t>Click to edit Master title style</a:t>
            </a:r>
            <a:endParaRPr lang="fr-FR"/>
          </a:p>
        </p:txBody>
      </p:sp>
    </p:spTree>
    <p:extLst>
      <p:ext uri="{BB962C8B-B14F-4D97-AF65-F5344CB8AC3E}">
        <p14:creationId xmlns:p14="http://schemas.microsoft.com/office/powerpoint/2010/main" val="3345316642"/>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9320125-45A4-4C74-9D99-B161A1AC8C9F}"/>
              </a:ext>
            </a:extLst>
          </p:cNvPr>
          <p:cNvSpPr>
            <a:spLocks noGrp="1"/>
          </p:cNvSpPr>
          <p:nvPr>
            <p:ph type="title"/>
          </p:nvPr>
        </p:nvSpPr>
        <p:spPr/>
        <p:txBody>
          <a:bodyPr/>
          <a:lstStyle/>
          <a:p>
            <a:r>
              <a:rPr lang="en-US"/>
              <a:t>Click to edit Master title style</a:t>
            </a:r>
          </a:p>
        </p:txBody>
      </p:sp>
      <p:sp>
        <p:nvSpPr>
          <p:cNvPr id="4" name="Table Placeholder 3"/>
          <p:cNvSpPr>
            <a:spLocks noGrp="1"/>
          </p:cNvSpPr>
          <p:nvPr>
            <p:ph type="tbl" sz="quarter" idx="10"/>
          </p:nvPr>
        </p:nvSpPr>
        <p:spPr>
          <a:xfrm>
            <a:off x="418644" y="1457324"/>
            <a:ext cx="11343820" cy="4960181"/>
          </a:xfrm>
          <a:prstGeom prst="rect">
            <a:avLst/>
          </a:prstGeom>
        </p:spPr>
        <p:txBody>
          <a:bodyPr anchor="ctr" anchorCtr="0"/>
          <a:lstStyle>
            <a:lvl1pPr algn="ctr">
              <a:defRPr sz="2400"/>
            </a:lvl1pPr>
          </a:lstStyle>
          <a:p>
            <a:r>
              <a:rPr lang="en-US"/>
              <a:t>Click icon to add table</a:t>
            </a:r>
          </a:p>
        </p:txBody>
      </p:sp>
      <p:sp>
        <p:nvSpPr>
          <p:cNvPr id="2" name="Footer Placeholder 1">
            <a:extLst>
              <a:ext uri="{FF2B5EF4-FFF2-40B4-BE49-F238E27FC236}">
                <a16:creationId xmlns:a16="http://schemas.microsoft.com/office/drawing/2014/main" id="{71E5784C-2CDD-4699-AC34-0D913D75C715}"/>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27641596"/>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Lab exercise layout - 1">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two rows</a:t>
            </a:r>
          </a:p>
        </p:txBody>
      </p:sp>
      <p:sp>
        <p:nvSpPr>
          <p:cNvPr id="5" name="Text Placeholder 4"/>
          <p:cNvSpPr>
            <a:spLocks noGrp="1"/>
          </p:cNvSpPr>
          <p:nvPr>
            <p:ph type="body" sz="quarter" idx="11" hasCustomPrompt="1"/>
          </p:nvPr>
        </p:nvSpPr>
        <p:spPr>
          <a:xfrm>
            <a:off x="1568744" y="1456896"/>
            <a:ext cx="10204614" cy="896552"/>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lvl="1"/>
            <a:r>
              <a:rPr lang="en-US" dirty="0"/>
              <a:t>Body copy Segoe UI </a:t>
            </a:r>
            <a:r>
              <a:rPr lang="en-US" dirty="0" err="1"/>
              <a:t>Semibold</a:t>
            </a:r>
            <a:r>
              <a:rPr lang="en-US" dirty="0"/>
              <a:t> 20/24. </a:t>
            </a:r>
          </a:p>
          <a:p>
            <a:pPr lvl="1"/>
            <a:r>
              <a:rPr lang="en-US" dirty="0"/>
              <a:t>The quick brown fox jumps over the lazy dog. The quick brown fox jumps over the lazy dog. The quick brown fox jumps over the lazy dog.</a:t>
            </a:r>
          </a:p>
        </p:txBody>
      </p:sp>
      <p:sp>
        <p:nvSpPr>
          <p:cNvPr id="14" name="Text Placeholder 4"/>
          <p:cNvSpPr>
            <a:spLocks noGrp="1"/>
          </p:cNvSpPr>
          <p:nvPr>
            <p:ph type="body" sz="quarter" idx="15" hasCustomPrompt="1"/>
          </p:nvPr>
        </p:nvSpPr>
        <p:spPr>
          <a:xfrm>
            <a:off x="432090" y="2980724"/>
            <a:ext cx="11341268" cy="537176"/>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a:t>
            </a:r>
            <a:r>
              <a:rPr lang="en-US" dirty="0" err="1"/>
              <a:t>Semibold</a:t>
            </a:r>
            <a:r>
              <a:rPr lang="en-US" dirty="0"/>
              <a:t> 20/24.</a:t>
            </a:r>
          </a:p>
        </p:txBody>
      </p:sp>
      <p:sp>
        <p:nvSpPr>
          <p:cNvPr id="4" name="Text Placeholder 3">
            <a:extLst>
              <a:ext uri="{FF2B5EF4-FFF2-40B4-BE49-F238E27FC236}">
                <a16:creationId xmlns:a16="http://schemas.microsoft.com/office/drawing/2014/main" id="{F4E0FEDF-0787-478A-A851-B03CCD9001F3}"/>
              </a:ext>
            </a:extLst>
          </p:cNvPr>
          <p:cNvSpPr>
            <a:spLocks noGrp="1"/>
          </p:cNvSpPr>
          <p:nvPr>
            <p:ph type="body" sz="quarter" idx="16"/>
          </p:nvPr>
        </p:nvSpPr>
        <p:spPr>
          <a:xfrm>
            <a:off x="432090" y="3517900"/>
            <a:ext cx="5435768" cy="2006600"/>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7" name="Text Placeholder 3">
            <a:extLst>
              <a:ext uri="{FF2B5EF4-FFF2-40B4-BE49-F238E27FC236}">
                <a16:creationId xmlns:a16="http://schemas.microsoft.com/office/drawing/2014/main" id="{225DC022-FEF0-43F5-AF4D-034F780F910E}"/>
              </a:ext>
            </a:extLst>
          </p:cNvPr>
          <p:cNvSpPr>
            <a:spLocks noGrp="1"/>
          </p:cNvSpPr>
          <p:nvPr>
            <p:ph type="body" sz="quarter" idx="17"/>
          </p:nvPr>
        </p:nvSpPr>
        <p:spPr>
          <a:xfrm>
            <a:off x="6337590" y="3517900"/>
            <a:ext cx="5435768" cy="2006600"/>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2" name="Footer Placeholder 1">
            <a:extLst>
              <a:ext uri="{FF2B5EF4-FFF2-40B4-BE49-F238E27FC236}">
                <a16:creationId xmlns:a16="http://schemas.microsoft.com/office/drawing/2014/main" id="{6E88CC05-5984-4661-94A2-4BD7378D4A33}"/>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068951825"/>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Lab exercise layout -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three rows</a:t>
            </a:r>
          </a:p>
        </p:txBody>
      </p:sp>
      <p:sp>
        <p:nvSpPr>
          <p:cNvPr id="14" name="Text Placeholder 4"/>
          <p:cNvSpPr>
            <a:spLocks noGrp="1"/>
          </p:cNvSpPr>
          <p:nvPr>
            <p:ph type="body" sz="quarter" idx="15" hasCustomPrompt="1"/>
          </p:nvPr>
        </p:nvSpPr>
        <p:spPr>
          <a:xfrm>
            <a:off x="432090" y="1456896"/>
            <a:ext cx="11341268" cy="537176"/>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a:t>
            </a:r>
            <a:r>
              <a:rPr lang="en-US" dirty="0" err="1"/>
              <a:t>Semibold</a:t>
            </a:r>
            <a:r>
              <a:rPr lang="en-US" dirty="0"/>
              <a:t> 20/24.</a:t>
            </a:r>
          </a:p>
        </p:txBody>
      </p:sp>
      <p:sp>
        <p:nvSpPr>
          <p:cNvPr id="4" name="Text Placeholder 3">
            <a:extLst>
              <a:ext uri="{FF2B5EF4-FFF2-40B4-BE49-F238E27FC236}">
                <a16:creationId xmlns:a16="http://schemas.microsoft.com/office/drawing/2014/main" id="{F4E0FEDF-0787-478A-A851-B03CCD9001F3}"/>
              </a:ext>
            </a:extLst>
          </p:cNvPr>
          <p:cNvSpPr>
            <a:spLocks noGrp="1"/>
          </p:cNvSpPr>
          <p:nvPr>
            <p:ph type="body" sz="quarter" idx="16"/>
          </p:nvPr>
        </p:nvSpPr>
        <p:spPr>
          <a:xfrm>
            <a:off x="432089" y="1994072"/>
            <a:ext cx="3650357" cy="2006600"/>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7" name="Text Placeholder 3">
            <a:extLst>
              <a:ext uri="{FF2B5EF4-FFF2-40B4-BE49-F238E27FC236}">
                <a16:creationId xmlns:a16="http://schemas.microsoft.com/office/drawing/2014/main" id="{225DC022-FEF0-43F5-AF4D-034F780F910E}"/>
              </a:ext>
            </a:extLst>
          </p:cNvPr>
          <p:cNvSpPr>
            <a:spLocks noGrp="1"/>
          </p:cNvSpPr>
          <p:nvPr>
            <p:ph type="body" sz="quarter" idx="17"/>
          </p:nvPr>
        </p:nvSpPr>
        <p:spPr>
          <a:xfrm>
            <a:off x="4277544" y="1994072"/>
            <a:ext cx="3650357" cy="2006600"/>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8" name="Text Placeholder 3">
            <a:extLst>
              <a:ext uri="{FF2B5EF4-FFF2-40B4-BE49-F238E27FC236}">
                <a16:creationId xmlns:a16="http://schemas.microsoft.com/office/drawing/2014/main" id="{BAA6534B-85AD-4091-8AA3-8445CC36C8FE}"/>
              </a:ext>
            </a:extLst>
          </p:cNvPr>
          <p:cNvSpPr>
            <a:spLocks noGrp="1"/>
          </p:cNvSpPr>
          <p:nvPr>
            <p:ph type="body" sz="quarter" idx="18"/>
          </p:nvPr>
        </p:nvSpPr>
        <p:spPr>
          <a:xfrm>
            <a:off x="8123000" y="1994072"/>
            <a:ext cx="3650357" cy="2006600"/>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2" name="Footer Placeholder 1">
            <a:extLst>
              <a:ext uri="{FF2B5EF4-FFF2-40B4-BE49-F238E27FC236}">
                <a16:creationId xmlns:a16="http://schemas.microsoft.com/office/drawing/2014/main" id="{7A1D06E4-7443-4456-ADAE-C55531420538}"/>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946948918"/>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Lab exercise layout -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three rows</a:t>
            </a:r>
          </a:p>
        </p:txBody>
      </p:sp>
      <p:sp>
        <p:nvSpPr>
          <p:cNvPr id="14" name="Text Placeholder 4"/>
          <p:cNvSpPr>
            <a:spLocks noGrp="1"/>
          </p:cNvSpPr>
          <p:nvPr>
            <p:ph type="body" sz="quarter" idx="15" hasCustomPrompt="1"/>
          </p:nvPr>
        </p:nvSpPr>
        <p:spPr>
          <a:xfrm>
            <a:off x="432090" y="1456896"/>
            <a:ext cx="11341268" cy="537176"/>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a:t>
            </a:r>
            <a:r>
              <a:rPr lang="en-US" dirty="0" err="1"/>
              <a:t>Semibold</a:t>
            </a:r>
            <a:r>
              <a:rPr lang="en-US" dirty="0"/>
              <a:t> 20/24.</a:t>
            </a:r>
          </a:p>
        </p:txBody>
      </p:sp>
      <p:sp>
        <p:nvSpPr>
          <p:cNvPr id="4" name="Text Placeholder 3">
            <a:extLst>
              <a:ext uri="{FF2B5EF4-FFF2-40B4-BE49-F238E27FC236}">
                <a16:creationId xmlns:a16="http://schemas.microsoft.com/office/drawing/2014/main" id="{F4E0FEDF-0787-478A-A851-B03CCD9001F3}"/>
              </a:ext>
            </a:extLst>
          </p:cNvPr>
          <p:cNvSpPr>
            <a:spLocks noGrp="1"/>
          </p:cNvSpPr>
          <p:nvPr>
            <p:ph type="body" sz="quarter" idx="16"/>
          </p:nvPr>
        </p:nvSpPr>
        <p:spPr>
          <a:xfrm>
            <a:off x="432089" y="1994072"/>
            <a:ext cx="3650357" cy="1752428"/>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7" name="Text Placeholder 3">
            <a:extLst>
              <a:ext uri="{FF2B5EF4-FFF2-40B4-BE49-F238E27FC236}">
                <a16:creationId xmlns:a16="http://schemas.microsoft.com/office/drawing/2014/main" id="{225DC022-FEF0-43F5-AF4D-034F780F910E}"/>
              </a:ext>
            </a:extLst>
          </p:cNvPr>
          <p:cNvSpPr>
            <a:spLocks noGrp="1"/>
          </p:cNvSpPr>
          <p:nvPr>
            <p:ph type="body" sz="quarter" idx="17"/>
          </p:nvPr>
        </p:nvSpPr>
        <p:spPr>
          <a:xfrm>
            <a:off x="4277544" y="1994072"/>
            <a:ext cx="3650357" cy="1752428"/>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8" name="Text Placeholder 3">
            <a:extLst>
              <a:ext uri="{FF2B5EF4-FFF2-40B4-BE49-F238E27FC236}">
                <a16:creationId xmlns:a16="http://schemas.microsoft.com/office/drawing/2014/main" id="{BAA6534B-85AD-4091-8AA3-8445CC36C8FE}"/>
              </a:ext>
            </a:extLst>
          </p:cNvPr>
          <p:cNvSpPr>
            <a:spLocks noGrp="1"/>
          </p:cNvSpPr>
          <p:nvPr>
            <p:ph type="body" sz="quarter" idx="18"/>
          </p:nvPr>
        </p:nvSpPr>
        <p:spPr>
          <a:xfrm>
            <a:off x="8123000" y="1994072"/>
            <a:ext cx="3650357" cy="1752428"/>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9" name="Text Placeholder 3">
            <a:extLst>
              <a:ext uri="{FF2B5EF4-FFF2-40B4-BE49-F238E27FC236}">
                <a16:creationId xmlns:a16="http://schemas.microsoft.com/office/drawing/2014/main" id="{E6D80433-266B-4248-A258-DDF54D650DFC}"/>
              </a:ext>
            </a:extLst>
          </p:cNvPr>
          <p:cNvSpPr>
            <a:spLocks noGrp="1"/>
          </p:cNvSpPr>
          <p:nvPr>
            <p:ph type="body" sz="quarter" idx="19"/>
          </p:nvPr>
        </p:nvSpPr>
        <p:spPr>
          <a:xfrm>
            <a:off x="432089" y="3924472"/>
            <a:ext cx="3650357" cy="1752428"/>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10" name="Text Placeholder 3">
            <a:extLst>
              <a:ext uri="{FF2B5EF4-FFF2-40B4-BE49-F238E27FC236}">
                <a16:creationId xmlns:a16="http://schemas.microsoft.com/office/drawing/2014/main" id="{1CFB4F84-2AE0-40B1-A3E4-5505E85C8B2E}"/>
              </a:ext>
            </a:extLst>
          </p:cNvPr>
          <p:cNvSpPr>
            <a:spLocks noGrp="1"/>
          </p:cNvSpPr>
          <p:nvPr>
            <p:ph type="body" sz="quarter" idx="20"/>
          </p:nvPr>
        </p:nvSpPr>
        <p:spPr>
          <a:xfrm>
            <a:off x="4277544" y="3924472"/>
            <a:ext cx="3650357" cy="1752428"/>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11" name="Text Placeholder 3">
            <a:extLst>
              <a:ext uri="{FF2B5EF4-FFF2-40B4-BE49-F238E27FC236}">
                <a16:creationId xmlns:a16="http://schemas.microsoft.com/office/drawing/2014/main" id="{E6BF108F-CD54-497C-81CA-E67ED2BA7279}"/>
              </a:ext>
            </a:extLst>
          </p:cNvPr>
          <p:cNvSpPr>
            <a:spLocks noGrp="1"/>
          </p:cNvSpPr>
          <p:nvPr>
            <p:ph type="body" sz="quarter" idx="21"/>
          </p:nvPr>
        </p:nvSpPr>
        <p:spPr>
          <a:xfrm>
            <a:off x="8123000" y="3924472"/>
            <a:ext cx="3650357" cy="1752428"/>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2" name="Footer Placeholder 1">
            <a:extLst>
              <a:ext uri="{FF2B5EF4-FFF2-40B4-BE49-F238E27FC236}">
                <a16:creationId xmlns:a16="http://schemas.microsoft.com/office/drawing/2014/main" id="{B097EA0F-56BD-4B59-86D1-C17851D8F2FF}"/>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870788655"/>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ext option_2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four rows</a:t>
            </a:r>
          </a:p>
        </p:txBody>
      </p:sp>
      <p:sp>
        <p:nvSpPr>
          <p:cNvPr id="5" name="Text Placeholder 4"/>
          <p:cNvSpPr>
            <a:spLocks noGrp="1"/>
          </p:cNvSpPr>
          <p:nvPr>
            <p:ph type="body" sz="quarter" idx="11" hasCustomPrompt="1"/>
          </p:nvPr>
        </p:nvSpPr>
        <p:spPr>
          <a:xfrm>
            <a:off x="1568744" y="1456896"/>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dirty="0"/>
              <a:t>Body copy Segoe UI Regular 14/18. The quick brown fox jumps over the lazy dog. The quick brown fox jumps over the lazy dog. The quick brown fox jumps over the lazy dog.</a:t>
            </a:r>
          </a:p>
        </p:txBody>
      </p:sp>
      <p:cxnSp>
        <p:nvCxnSpPr>
          <p:cNvPr id="7" name="Straight Connector 6">
            <a:extLst>
              <a:ext uri="{FF2B5EF4-FFF2-40B4-BE49-F238E27FC236}">
                <a16:creationId xmlns:a16="http://schemas.microsoft.com/office/drawing/2014/main" id="{8AF631F7-0FD6-4620-8D4C-845139540698}"/>
              </a:ext>
              <a:ext uri="{C183D7F6-B498-43B3-948B-1728B52AA6E4}">
                <adec:decorative xmlns:adec="http://schemas.microsoft.com/office/drawing/2017/decorative" val="1"/>
              </a:ext>
            </a:extLst>
          </p:cNvPr>
          <p:cNvCxnSpPr>
            <a:cxnSpLocks/>
          </p:cNvCxnSpPr>
          <p:nvPr userDrawn="1"/>
        </p:nvCxnSpPr>
        <p:spPr>
          <a:xfrm>
            <a:off x="1568744" y="2667086"/>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568744" y="2980724"/>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3F2E7435-DA42-4296-B846-4E91740D178D}"/>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509295684"/>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ext option_3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four rows</a:t>
            </a:r>
          </a:p>
        </p:txBody>
      </p:sp>
      <p:sp>
        <p:nvSpPr>
          <p:cNvPr id="5" name="Text Placeholder 4"/>
          <p:cNvSpPr>
            <a:spLocks noGrp="1"/>
          </p:cNvSpPr>
          <p:nvPr>
            <p:ph type="body" sz="quarter" idx="11" hasCustomPrompt="1"/>
          </p:nvPr>
        </p:nvSpPr>
        <p:spPr>
          <a:xfrm>
            <a:off x="1568744" y="1456896"/>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dirty="0"/>
              <a:t>Body copy Segoe UI Regular 14/18. The quick brown fox jumps over the lazy dog. The quick brown fox jumps over the lazy dog. The quick brown fox jumps over the lazy dog.</a:t>
            </a:r>
          </a:p>
        </p:txBody>
      </p:sp>
      <p:cxnSp>
        <p:nvCxnSpPr>
          <p:cNvPr id="7" name="Straight Connector 6">
            <a:extLst>
              <a:ext uri="{FF2B5EF4-FFF2-40B4-BE49-F238E27FC236}">
                <a16:creationId xmlns:a16="http://schemas.microsoft.com/office/drawing/2014/main" id="{8AF631F7-0FD6-4620-8D4C-845139540698}"/>
              </a:ext>
              <a:ext uri="{C183D7F6-B498-43B3-948B-1728B52AA6E4}">
                <adec:decorative xmlns:adec="http://schemas.microsoft.com/office/drawing/2017/decorative" val="1"/>
              </a:ext>
            </a:extLst>
          </p:cNvPr>
          <p:cNvCxnSpPr>
            <a:cxnSpLocks/>
          </p:cNvCxnSpPr>
          <p:nvPr userDrawn="1"/>
        </p:nvCxnSpPr>
        <p:spPr>
          <a:xfrm>
            <a:off x="1568744" y="2450308"/>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568744" y="2546889"/>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13359E8F-F4BC-46D9-A456-1AEF499C6D31}"/>
              </a:ext>
              <a:ext uri="{C183D7F6-B498-43B3-948B-1728B52AA6E4}">
                <adec:decorative xmlns:adec="http://schemas.microsoft.com/office/drawing/2017/decorative" val="1"/>
              </a:ext>
            </a:extLst>
          </p:cNvPr>
          <p:cNvCxnSpPr>
            <a:cxnSpLocks/>
          </p:cNvCxnSpPr>
          <p:nvPr userDrawn="1"/>
        </p:nvCxnSpPr>
        <p:spPr>
          <a:xfrm>
            <a:off x="1568744" y="3540146"/>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568744" y="3636882"/>
            <a:ext cx="10204614"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7A2B48ED-C92C-41E9-BE87-4EFFC1455674}"/>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296779267"/>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_Power Apps Purple Color">
    <p:bg>
      <p:bgPr>
        <a:solidFill>
          <a:schemeClr val="accent3"/>
        </a:solidFill>
        <a:effectLst/>
      </p:bgPr>
    </p:bg>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bg1"/>
                </a:solidFill>
              </a:defRPr>
            </a:lvl1pPr>
          </a:lstStyle>
          <a:p>
            <a:r>
              <a:rPr lang="en-US" dirty="0"/>
              <a:t>Microsoft 365 title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chemeClr val="bg1"/>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
        <p:nvSpPr>
          <p:cNvPr id="2" name="Footer Placeholder 1">
            <a:extLst>
              <a:ext uri="{FF2B5EF4-FFF2-40B4-BE49-F238E27FC236}">
                <a16:creationId xmlns:a16="http://schemas.microsoft.com/office/drawing/2014/main" id="{DE984AF9-42B3-4123-927E-CEC8570AFE35}"/>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solidFill>
                  <a:schemeClr val="bg1"/>
                </a:solidFill>
              </a:rPr>
              <a:t>© Copyright Microsoft Corporation. All rights reserved.</a:t>
            </a:r>
          </a:p>
        </p:txBody>
      </p:sp>
      <p:pic>
        <p:nvPicPr>
          <p:cNvPr id="4" name="Picture 3" descr="A close up of a logo&#10;&#10;Description automatically generated">
            <a:extLst>
              <a:ext uri="{FF2B5EF4-FFF2-40B4-BE49-F238E27FC236}">
                <a16:creationId xmlns:a16="http://schemas.microsoft.com/office/drawing/2014/main" id="{CE80634A-8A0E-44CB-AB31-48313FD22D63}"/>
              </a:ext>
            </a:extLst>
          </p:cNvPr>
          <p:cNvPicPr>
            <a:picLocks noChangeAspect="1"/>
          </p:cNvPicPr>
          <p:nvPr userDrawn="1"/>
        </p:nvPicPr>
        <p:blipFill>
          <a:blip r:embed="rId2"/>
          <a:stretch>
            <a:fillRect/>
          </a:stretch>
        </p:blipFill>
        <p:spPr>
          <a:xfrm>
            <a:off x="136886" y="159692"/>
            <a:ext cx="3646650" cy="872047"/>
          </a:xfrm>
          <a:prstGeom prst="rect">
            <a:avLst/>
          </a:prstGeom>
        </p:spPr>
      </p:pic>
    </p:spTree>
    <p:extLst>
      <p:ext uri="{BB962C8B-B14F-4D97-AF65-F5344CB8AC3E}">
        <p14:creationId xmlns:p14="http://schemas.microsoft.com/office/powerpoint/2010/main" val="34148898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ext option_4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four rows</a:t>
            </a:r>
          </a:p>
        </p:txBody>
      </p:sp>
      <p:sp>
        <p:nvSpPr>
          <p:cNvPr id="5" name="Text Placeholder 4"/>
          <p:cNvSpPr>
            <a:spLocks noGrp="1"/>
          </p:cNvSpPr>
          <p:nvPr>
            <p:ph type="body" sz="quarter" idx="11" hasCustomPrompt="1"/>
          </p:nvPr>
        </p:nvSpPr>
        <p:spPr>
          <a:xfrm>
            <a:off x="1568744" y="1456896"/>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dirty="0"/>
              <a:t>Body copy Segoe UI Regular 14/18. The quick brown fox jumps over the lazy dog. The quick brown fox jumps over the lazy dog. The quick brown fox jumps over the lazy dog.</a:t>
            </a:r>
          </a:p>
        </p:txBody>
      </p:sp>
      <p:cxnSp>
        <p:nvCxnSpPr>
          <p:cNvPr id="7" name="Straight Connector 6">
            <a:extLst>
              <a:ext uri="{FF2B5EF4-FFF2-40B4-BE49-F238E27FC236}">
                <a16:creationId xmlns:a16="http://schemas.microsoft.com/office/drawing/2014/main" id="{8AF631F7-0FD6-4620-8D4C-845139540698}"/>
              </a:ext>
              <a:ext uri="{C183D7F6-B498-43B3-948B-1728B52AA6E4}">
                <adec:decorative xmlns:adec="http://schemas.microsoft.com/office/drawing/2017/decorative" val="1"/>
              </a:ext>
            </a:extLst>
          </p:cNvPr>
          <p:cNvCxnSpPr>
            <a:cxnSpLocks/>
          </p:cNvCxnSpPr>
          <p:nvPr userDrawn="1"/>
        </p:nvCxnSpPr>
        <p:spPr>
          <a:xfrm>
            <a:off x="1568744" y="2450308"/>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568744" y="2546889"/>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13359E8F-F4BC-46D9-A456-1AEF499C6D31}"/>
              </a:ext>
              <a:ext uri="{C183D7F6-B498-43B3-948B-1728B52AA6E4}">
                <adec:decorative xmlns:adec="http://schemas.microsoft.com/office/drawing/2017/decorative" val="1"/>
              </a:ext>
            </a:extLst>
          </p:cNvPr>
          <p:cNvCxnSpPr>
            <a:cxnSpLocks/>
          </p:cNvCxnSpPr>
          <p:nvPr userDrawn="1"/>
        </p:nvCxnSpPr>
        <p:spPr>
          <a:xfrm>
            <a:off x="1568744" y="3540146"/>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568744" y="3636882"/>
            <a:ext cx="10204614"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9" name="Straight Connector 8">
            <a:extLst>
              <a:ext uri="{FF2B5EF4-FFF2-40B4-BE49-F238E27FC236}">
                <a16:creationId xmlns:a16="http://schemas.microsoft.com/office/drawing/2014/main" id="{15248E5B-B35D-43BA-B0E9-DDA9F982CABC}"/>
              </a:ext>
              <a:ext uri="{C183D7F6-B498-43B3-948B-1728B52AA6E4}">
                <adec:decorative xmlns:adec="http://schemas.microsoft.com/office/drawing/2017/decorative" val="1"/>
              </a:ext>
            </a:extLst>
          </p:cNvPr>
          <p:cNvCxnSpPr>
            <a:cxnSpLocks/>
          </p:cNvCxnSpPr>
          <p:nvPr userDrawn="1"/>
        </p:nvCxnSpPr>
        <p:spPr>
          <a:xfrm>
            <a:off x="1568744" y="4629985"/>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568744" y="4726875"/>
            <a:ext cx="10204614"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84CDC89F-49F0-4D24-9E6F-B7B972EB3B8F}"/>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111641937"/>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ext option_5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five rows</a:t>
            </a:r>
          </a:p>
        </p:txBody>
      </p:sp>
      <p:sp>
        <p:nvSpPr>
          <p:cNvPr id="5" name="Text Placeholder 4"/>
          <p:cNvSpPr>
            <a:spLocks noGrp="1"/>
          </p:cNvSpPr>
          <p:nvPr>
            <p:ph type="body" sz="quarter" idx="11" hasCustomPrompt="1"/>
          </p:nvPr>
        </p:nvSpPr>
        <p:spPr>
          <a:xfrm>
            <a:off x="1568744" y="1456896"/>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18C7A5BA-6D5F-4F89-8133-5E7B5AFA5388}"/>
              </a:ext>
              <a:ext uri="{C183D7F6-B498-43B3-948B-1728B52AA6E4}">
                <adec:decorative xmlns:adec="http://schemas.microsoft.com/office/drawing/2017/decorative" val="1"/>
              </a:ext>
            </a:extLst>
          </p:cNvPr>
          <p:cNvCxnSpPr>
            <a:cxnSpLocks/>
          </p:cNvCxnSpPr>
          <p:nvPr userDrawn="1"/>
        </p:nvCxnSpPr>
        <p:spPr>
          <a:xfrm>
            <a:off x="1568744" y="2412957"/>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568744" y="2472176"/>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9" name="Straight Connector 8">
            <a:extLst>
              <a:ext uri="{FF2B5EF4-FFF2-40B4-BE49-F238E27FC236}">
                <a16:creationId xmlns:a16="http://schemas.microsoft.com/office/drawing/2014/main" id="{CBD0695E-5B97-44BE-B0A8-F9214D354151}"/>
              </a:ext>
              <a:ext uri="{C183D7F6-B498-43B3-948B-1728B52AA6E4}">
                <adec:decorative xmlns:adec="http://schemas.microsoft.com/office/drawing/2017/decorative" val="1"/>
              </a:ext>
            </a:extLst>
          </p:cNvPr>
          <p:cNvCxnSpPr>
            <a:cxnSpLocks/>
          </p:cNvCxnSpPr>
          <p:nvPr userDrawn="1"/>
        </p:nvCxnSpPr>
        <p:spPr>
          <a:xfrm>
            <a:off x="1568744" y="3428093"/>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568744" y="3487457"/>
            <a:ext cx="10204614"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0" name="Straight Connector 9">
            <a:extLst>
              <a:ext uri="{FF2B5EF4-FFF2-40B4-BE49-F238E27FC236}">
                <a16:creationId xmlns:a16="http://schemas.microsoft.com/office/drawing/2014/main" id="{D602F602-8AD2-44FB-96AC-197B0B03616F}"/>
              </a:ext>
              <a:ext uri="{C183D7F6-B498-43B3-948B-1728B52AA6E4}">
                <adec:decorative xmlns:adec="http://schemas.microsoft.com/office/drawing/2017/decorative" val="1"/>
              </a:ext>
            </a:extLst>
          </p:cNvPr>
          <p:cNvCxnSpPr>
            <a:cxnSpLocks/>
          </p:cNvCxnSpPr>
          <p:nvPr userDrawn="1"/>
        </p:nvCxnSpPr>
        <p:spPr>
          <a:xfrm>
            <a:off x="1568744" y="4443230"/>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568744" y="4502737"/>
            <a:ext cx="10204614"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1" name="Straight Connector 10">
            <a:extLst>
              <a:ext uri="{FF2B5EF4-FFF2-40B4-BE49-F238E27FC236}">
                <a16:creationId xmlns:a16="http://schemas.microsoft.com/office/drawing/2014/main" id="{C5EE9FF8-98D9-46AE-9E3D-2F72E00C7752}"/>
              </a:ext>
              <a:ext uri="{C183D7F6-B498-43B3-948B-1728B52AA6E4}">
                <adec:decorative xmlns:adec="http://schemas.microsoft.com/office/drawing/2017/decorative" val="1"/>
              </a:ext>
            </a:extLst>
          </p:cNvPr>
          <p:cNvCxnSpPr>
            <a:cxnSpLocks/>
          </p:cNvCxnSpPr>
          <p:nvPr userDrawn="1"/>
        </p:nvCxnSpPr>
        <p:spPr>
          <a:xfrm>
            <a:off x="1568744" y="5458366"/>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568744" y="5518016"/>
            <a:ext cx="10204614"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4ED2AB97-27A5-4C49-966A-5D75D13B8CC2}"/>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31103671"/>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ext option_6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six rows</a:t>
            </a:r>
          </a:p>
        </p:txBody>
      </p:sp>
      <p:sp>
        <p:nvSpPr>
          <p:cNvPr id="5" name="Text Placeholder 4"/>
          <p:cNvSpPr>
            <a:spLocks noGrp="1"/>
          </p:cNvSpPr>
          <p:nvPr>
            <p:ph type="body" sz="quarter" idx="11" hasCustomPrompt="1"/>
          </p:nvPr>
        </p:nvSpPr>
        <p:spPr>
          <a:xfrm>
            <a:off x="1389459" y="1456896"/>
            <a:ext cx="10383899" cy="728448"/>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cxnSp>
        <p:nvCxnSpPr>
          <p:cNvPr id="9" name="Straight Connector 8">
            <a:extLst>
              <a:ext uri="{FF2B5EF4-FFF2-40B4-BE49-F238E27FC236}">
                <a16:creationId xmlns:a16="http://schemas.microsoft.com/office/drawing/2014/main" id="{91176662-41A1-45F5-9F2A-CB3D5785A657}"/>
              </a:ext>
              <a:ext uri="{C183D7F6-B498-43B3-948B-1728B52AA6E4}">
                <adec:decorative xmlns:adec="http://schemas.microsoft.com/office/drawing/2017/decorative" val="1"/>
              </a:ext>
            </a:extLst>
          </p:cNvPr>
          <p:cNvCxnSpPr>
            <a:cxnSpLocks/>
          </p:cNvCxnSpPr>
          <p:nvPr userDrawn="1"/>
        </p:nvCxnSpPr>
        <p:spPr>
          <a:xfrm>
            <a:off x="1403101" y="2244505"/>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303329"/>
            <a:ext cx="10383899" cy="728448"/>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0" name="Straight Connector 9">
            <a:extLst>
              <a:ext uri="{FF2B5EF4-FFF2-40B4-BE49-F238E27FC236}">
                <a16:creationId xmlns:a16="http://schemas.microsoft.com/office/drawing/2014/main" id="{F1B8295B-9399-43B5-961D-6D1444246663}"/>
              </a:ext>
              <a:ext uri="{C183D7F6-B498-43B3-948B-1728B52AA6E4}">
                <adec:decorative xmlns:adec="http://schemas.microsoft.com/office/drawing/2017/decorative" val="1"/>
              </a:ext>
            </a:extLst>
          </p:cNvPr>
          <p:cNvCxnSpPr>
            <a:cxnSpLocks/>
          </p:cNvCxnSpPr>
          <p:nvPr userDrawn="1"/>
        </p:nvCxnSpPr>
        <p:spPr>
          <a:xfrm>
            <a:off x="1403101" y="3090816"/>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149762"/>
            <a:ext cx="10383899" cy="728448"/>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5" name="Straight Connector 14">
            <a:extLst>
              <a:ext uri="{FF2B5EF4-FFF2-40B4-BE49-F238E27FC236}">
                <a16:creationId xmlns:a16="http://schemas.microsoft.com/office/drawing/2014/main" id="{8661FE75-B00C-4695-B37C-FB53546A5F0A}"/>
              </a:ext>
              <a:ext uri="{C183D7F6-B498-43B3-948B-1728B52AA6E4}">
                <adec:decorative xmlns:adec="http://schemas.microsoft.com/office/drawing/2017/decorative" val="1"/>
              </a:ext>
            </a:extLst>
          </p:cNvPr>
          <p:cNvCxnSpPr>
            <a:cxnSpLocks/>
          </p:cNvCxnSpPr>
          <p:nvPr userDrawn="1"/>
        </p:nvCxnSpPr>
        <p:spPr>
          <a:xfrm>
            <a:off x="1403101" y="3937128"/>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3996194"/>
            <a:ext cx="10383899" cy="728448"/>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1" name="Straight Connector 10">
            <a:extLst>
              <a:ext uri="{FF2B5EF4-FFF2-40B4-BE49-F238E27FC236}">
                <a16:creationId xmlns:a16="http://schemas.microsoft.com/office/drawing/2014/main" id="{44FEBE66-8971-4138-8B29-7373BB7CD1B7}"/>
              </a:ext>
              <a:ext uri="{C183D7F6-B498-43B3-948B-1728B52AA6E4}">
                <adec:decorative xmlns:adec="http://schemas.microsoft.com/office/drawing/2017/decorative" val="1"/>
              </a:ext>
            </a:extLst>
          </p:cNvPr>
          <p:cNvCxnSpPr>
            <a:cxnSpLocks/>
          </p:cNvCxnSpPr>
          <p:nvPr userDrawn="1"/>
        </p:nvCxnSpPr>
        <p:spPr>
          <a:xfrm>
            <a:off x="1403101" y="4783440"/>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842627"/>
            <a:ext cx="10383899" cy="728448"/>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2" name="Straight Connector 11">
            <a:extLst>
              <a:ext uri="{FF2B5EF4-FFF2-40B4-BE49-F238E27FC236}">
                <a16:creationId xmlns:a16="http://schemas.microsoft.com/office/drawing/2014/main" id="{EE9B15D9-25BA-4AE3-B36D-961D8C817DC1}"/>
              </a:ext>
              <a:ext uri="{C183D7F6-B498-43B3-948B-1728B52AA6E4}">
                <adec:decorative xmlns:adec="http://schemas.microsoft.com/office/drawing/2017/decorative" val="1"/>
              </a:ext>
            </a:extLst>
          </p:cNvPr>
          <p:cNvCxnSpPr>
            <a:cxnSpLocks/>
          </p:cNvCxnSpPr>
          <p:nvPr userDrawn="1"/>
        </p:nvCxnSpPr>
        <p:spPr>
          <a:xfrm>
            <a:off x="1403101" y="5629751"/>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4349BD30-0784-4B45-BEA2-C53624DF62CA}"/>
              </a:ext>
            </a:extLst>
          </p:cNvPr>
          <p:cNvSpPr>
            <a:spLocks noGrp="1"/>
          </p:cNvSpPr>
          <p:nvPr>
            <p:ph type="body" sz="quarter" idx="30" hasCustomPrompt="1"/>
          </p:nvPr>
        </p:nvSpPr>
        <p:spPr>
          <a:xfrm>
            <a:off x="1389459" y="5689059"/>
            <a:ext cx="10383899" cy="728448"/>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EA2F36BF-4C66-4F60-9687-8A7789E05AB2}"/>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78610175"/>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ext option- Text three rows &amp; 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three rows &amp; two columns</a:t>
            </a:r>
          </a:p>
        </p:txBody>
      </p:sp>
      <p:sp>
        <p:nvSpPr>
          <p:cNvPr id="5" name="Text Placeholder 4"/>
          <p:cNvSpPr>
            <a:spLocks noGrp="1"/>
          </p:cNvSpPr>
          <p:nvPr>
            <p:ph type="body" sz="quarter" idx="11" hasCustomPrompt="1"/>
          </p:nvPr>
        </p:nvSpPr>
        <p:spPr>
          <a:xfrm>
            <a:off x="1568744" y="1456896"/>
            <a:ext cx="4393416" cy="1271868"/>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3" name="Straight Connector 12">
            <a:extLst>
              <a:ext uri="{FF2B5EF4-FFF2-40B4-BE49-F238E27FC236}">
                <a16:creationId xmlns:a16="http://schemas.microsoft.com/office/drawing/2014/main" id="{B2BC2D45-166A-42A4-BFA4-B0E61DE53CD1}"/>
              </a:ext>
              <a:ext uri="{C183D7F6-B498-43B3-948B-1728B52AA6E4}">
                <adec:decorative xmlns:adec="http://schemas.microsoft.com/office/drawing/2017/decorative" val="1"/>
              </a:ext>
            </a:extLst>
          </p:cNvPr>
          <p:cNvCxnSpPr>
            <a:cxnSpLocks/>
          </p:cNvCxnSpPr>
          <p:nvPr userDrawn="1"/>
        </p:nvCxnSpPr>
        <p:spPr>
          <a:xfrm>
            <a:off x="1568744" y="287510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568744" y="3021452"/>
            <a:ext cx="4393416" cy="1271868"/>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C17E5589-50A4-4ADA-A3D2-DFB8558FE78E}"/>
              </a:ext>
              <a:ext uri="{C183D7F6-B498-43B3-948B-1728B52AA6E4}">
                <adec:decorative xmlns:adec="http://schemas.microsoft.com/office/drawing/2017/decorative" val="1"/>
              </a:ext>
            </a:extLst>
          </p:cNvPr>
          <p:cNvCxnSpPr>
            <a:cxnSpLocks/>
          </p:cNvCxnSpPr>
          <p:nvPr userDrawn="1"/>
        </p:nvCxnSpPr>
        <p:spPr>
          <a:xfrm>
            <a:off x="1568744" y="4439664"/>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568744" y="4586007"/>
            <a:ext cx="4393416" cy="1271868"/>
          </a:xfr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sp>
        <p:nvSpPr>
          <p:cNvPr id="29" name="Text Placeholder 4">
            <a:extLst>
              <a:ext uri="{FF2B5EF4-FFF2-40B4-BE49-F238E27FC236}">
                <a16:creationId xmlns:a16="http://schemas.microsoft.com/office/drawing/2014/main" id="{54CEFA1A-4B05-414F-9E00-66A809EDEFE4}"/>
              </a:ext>
            </a:extLst>
          </p:cNvPr>
          <p:cNvSpPr>
            <a:spLocks noGrp="1"/>
          </p:cNvSpPr>
          <p:nvPr>
            <p:ph type="body" sz="quarter" idx="31" hasCustomPrompt="1"/>
          </p:nvPr>
        </p:nvSpPr>
        <p:spPr>
          <a:xfrm>
            <a:off x="7379942" y="1456896"/>
            <a:ext cx="4393416" cy="1271868"/>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599F4609-3CD7-4077-B992-04F71C504EF4}"/>
              </a:ext>
              <a:ext uri="{C183D7F6-B498-43B3-948B-1728B52AA6E4}">
                <adec:decorative xmlns:adec="http://schemas.microsoft.com/office/drawing/2017/decorative" val="1"/>
              </a:ext>
            </a:extLst>
          </p:cNvPr>
          <p:cNvCxnSpPr>
            <a:cxnSpLocks/>
          </p:cNvCxnSpPr>
          <p:nvPr userDrawn="1"/>
        </p:nvCxnSpPr>
        <p:spPr>
          <a:xfrm>
            <a:off x="7379943" y="287510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02C874C0-C1A3-4ED0-BF17-8BE11B4FE347}"/>
              </a:ext>
            </a:extLst>
          </p:cNvPr>
          <p:cNvSpPr>
            <a:spLocks noGrp="1"/>
          </p:cNvSpPr>
          <p:nvPr>
            <p:ph type="body" sz="quarter" idx="32" hasCustomPrompt="1"/>
          </p:nvPr>
        </p:nvSpPr>
        <p:spPr>
          <a:xfrm>
            <a:off x="7379942" y="3021452"/>
            <a:ext cx="4393416" cy="1271868"/>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9" name="Straight Connector 18">
            <a:extLst>
              <a:ext uri="{FF2B5EF4-FFF2-40B4-BE49-F238E27FC236}">
                <a16:creationId xmlns:a16="http://schemas.microsoft.com/office/drawing/2014/main" id="{0C2F439E-21AC-47A7-8FF2-2B3B30023C2D}"/>
              </a:ext>
              <a:ext uri="{C183D7F6-B498-43B3-948B-1728B52AA6E4}">
                <adec:decorative xmlns:adec="http://schemas.microsoft.com/office/drawing/2017/decorative" val="1"/>
              </a:ext>
            </a:extLst>
          </p:cNvPr>
          <p:cNvCxnSpPr>
            <a:cxnSpLocks/>
          </p:cNvCxnSpPr>
          <p:nvPr userDrawn="1"/>
        </p:nvCxnSpPr>
        <p:spPr>
          <a:xfrm>
            <a:off x="7379943" y="4439664"/>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a16="http://schemas.microsoft.com/office/drawing/2014/main" id="{701E062B-EA26-4EF1-AF73-1C12084A43D1}"/>
              </a:ext>
            </a:extLst>
          </p:cNvPr>
          <p:cNvSpPr>
            <a:spLocks noGrp="1"/>
          </p:cNvSpPr>
          <p:nvPr>
            <p:ph type="body" sz="quarter" idx="33" hasCustomPrompt="1"/>
          </p:nvPr>
        </p:nvSpPr>
        <p:spPr>
          <a:xfrm>
            <a:off x="7379942" y="4586007"/>
            <a:ext cx="4393416" cy="1271868"/>
          </a:xfr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sp>
        <p:nvSpPr>
          <p:cNvPr id="2" name="Footer Placeholder 1">
            <a:extLst>
              <a:ext uri="{FF2B5EF4-FFF2-40B4-BE49-F238E27FC236}">
                <a16:creationId xmlns:a16="http://schemas.microsoft.com/office/drawing/2014/main" id="{AFC478E9-3BC1-400C-AA34-1E1599FAEDDC}"/>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133791627"/>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ext option- Text five rows &amp; 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five rows &amp; two columns</a:t>
            </a:r>
          </a:p>
        </p:txBody>
      </p:sp>
      <p:sp>
        <p:nvSpPr>
          <p:cNvPr id="5" name="Text Placeholder 4"/>
          <p:cNvSpPr>
            <a:spLocks noGrp="1"/>
          </p:cNvSpPr>
          <p:nvPr>
            <p:ph type="body" sz="quarter" idx="11" hasCustomPrompt="1"/>
          </p:nvPr>
        </p:nvSpPr>
        <p:spPr>
          <a:xfrm>
            <a:off x="1568744" y="1456896"/>
            <a:ext cx="4393416"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3" name="Straight Connector 12">
            <a:extLst>
              <a:ext uri="{FF2B5EF4-FFF2-40B4-BE49-F238E27FC236}">
                <a16:creationId xmlns:a16="http://schemas.microsoft.com/office/drawing/2014/main" id="{99FD6DBF-9FC0-43E4-BB25-187F987ED548}"/>
              </a:ext>
              <a:ext uri="{C183D7F6-B498-43B3-948B-1728B52AA6E4}">
                <adec:decorative xmlns:adec="http://schemas.microsoft.com/office/drawing/2017/decorative" val="1"/>
              </a:ext>
            </a:extLst>
          </p:cNvPr>
          <p:cNvCxnSpPr>
            <a:cxnSpLocks/>
          </p:cNvCxnSpPr>
          <p:nvPr userDrawn="1"/>
        </p:nvCxnSpPr>
        <p:spPr>
          <a:xfrm>
            <a:off x="1568744" y="2412957"/>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568744" y="2472176"/>
            <a:ext cx="4393416"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BCEDF675-8A34-4183-9100-9743BB5854C2}"/>
              </a:ext>
              <a:ext uri="{C183D7F6-B498-43B3-948B-1728B52AA6E4}">
                <adec:decorative xmlns:adec="http://schemas.microsoft.com/office/drawing/2017/decorative" val="1"/>
              </a:ext>
            </a:extLst>
          </p:cNvPr>
          <p:cNvCxnSpPr>
            <a:cxnSpLocks/>
          </p:cNvCxnSpPr>
          <p:nvPr userDrawn="1"/>
        </p:nvCxnSpPr>
        <p:spPr>
          <a:xfrm>
            <a:off x="1568744" y="3428093"/>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568744" y="3487457"/>
            <a:ext cx="4393416"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389062B4-E38A-48D0-9FC3-A198B27C2B9D}"/>
              </a:ext>
              <a:ext uri="{C183D7F6-B498-43B3-948B-1728B52AA6E4}">
                <adec:decorative xmlns:adec="http://schemas.microsoft.com/office/drawing/2017/decorative" val="1"/>
              </a:ext>
            </a:extLst>
          </p:cNvPr>
          <p:cNvCxnSpPr>
            <a:cxnSpLocks/>
          </p:cNvCxnSpPr>
          <p:nvPr userDrawn="1"/>
        </p:nvCxnSpPr>
        <p:spPr>
          <a:xfrm>
            <a:off x="1568744" y="4443230"/>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568744" y="4502737"/>
            <a:ext cx="4393416"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9" name="Straight Connector 18">
            <a:extLst>
              <a:ext uri="{FF2B5EF4-FFF2-40B4-BE49-F238E27FC236}">
                <a16:creationId xmlns:a16="http://schemas.microsoft.com/office/drawing/2014/main" id="{0FBA8527-2F9F-46AE-A168-2E369F0A4E4C}"/>
              </a:ext>
              <a:ext uri="{C183D7F6-B498-43B3-948B-1728B52AA6E4}">
                <adec:decorative xmlns:adec="http://schemas.microsoft.com/office/drawing/2017/decorative" val="1"/>
              </a:ext>
            </a:extLst>
          </p:cNvPr>
          <p:cNvCxnSpPr>
            <a:cxnSpLocks/>
          </p:cNvCxnSpPr>
          <p:nvPr userDrawn="1"/>
        </p:nvCxnSpPr>
        <p:spPr>
          <a:xfrm>
            <a:off x="1568744" y="5458366"/>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568744" y="5518016"/>
            <a:ext cx="4393416"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9" name="Text Placeholder 4">
            <a:extLst>
              <a:ext uri="{FF2B5EF4-FFF2-40B4-BE49-F238E27FC236}">
                <a16:creationId xmlns:a16="http://schemas.microsoft.com/office/drawing/2014/main" id="{54CEFA1A-4B05-414F-9E00-66A809EDEFE4}"/>
              </a:ext>
            </a:extLst>
          </p:cNvPr>
          <p:cNvSpPr>
            <a:spLocks noGrp="1"/>
          </p:cNvSpPr>
          <p:nvPr>
            <p:ph type="body" sz="quarter" idx="31" hasCustomPrompt="1"/>
          </p:nvPr>
        </p:nvSpPr>
        <p:spPr>
          <a:xfrm>
            <a:off x="7379942" y="1456896"/>
            <a:ext cx="4393416"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1" name="Straight Connector 20">
            <a:extLst>
              <a:ext uri="{FF2B5EF4-FFF2-40B4-BE49-F238E27FC236}">
                <a16:creationId xmlns:a16="http://schemas.microsoft.com/office/drawing/2014/main" id="{8B458FFC-8336-43D5-A0E5-A4CEF85D5F6D}"/>
              </a:ext>
              <a:ext uri="{C183D7F6-B498-43B3-948B-1728B52AA6E4}">
                <adec:decorative xmlns:adec="http://schemas.microsoft.com/office/drawing/2017/decorative" val="1"/>
              </a:ext>
            </a:extLst>
          </p:cNvPr>
          <p:cNvCxnSpPr>
            <a:cxnSpLocks/>
          </p:cNvCxnSpPr>
          <p:nvPr userDrawn="1"/>
        </p:nvCxnSpPr>
        <p:spPr>
          <a:xfrm>
            <a:off x="7379943" y="2412957"/>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02C874C0-C1A3-4ED0-BF17-8BE11B4FE347}"/>
              </a:ext>
            </a:extLst>
          </p:cNvPr>
          <p:cNvSpPr>
            <a:spLocks noGrp="1"/>
          </p:cNvSpPr>
          <p:nvPr>
            <p:ph type="body" sz="quarter" idx="32" hasCustomPrompt="1"/>
          </p:nvPr>
        </p:nvSpPr>
        <p:spPr>
          <a:xfrm>
            <a:off x="7379942" y="2472176"/>
            <a:ext cx="4393416"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2" name="Straight Connector 21">
            <a:extLst>
              <a:ext uri="{FF2B5EF4-FFF2-40B4-BE49-F238E27FC236}">
                <a16:creationId xmlns:a16="http://schemas.microsoft.com/office/drawing/2014/main" id="{A8128678-7D34-47E0-BE94-ECE7CD383DD9}"/>
              </a:ext>
              <a:ext uri="{C183D7F6-B498-43B3-948B-1728B52AA6E4}">
                <adec:decorative xmlns:adec="http://schemas.microsoft.com/office/drawing/2017/decorative" val="1"/>
              </a:ext>
            </a:extLst>
          </p:cNvPr>
          <p:cNvCxnSpPr>
            <a:cxnSpLocks/>
          </p:cNvCxnSpPr>
          <p:nvPr userDrawn="1"/>
        </p:nvCxnSpPr>
        <p:spPr>
          <a:xfrm>
            <a:off x="7379943" y="3428093"/>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a16="http://schemas.microsoft.com/office/drawing/2014/main" id="{701E062B-EA26-4EF1-AF73-1C12084A43D1}"/>
              </a:ext>
            </a:extLst>
          </p:cNvPr>
          <p:cNvSpPr>
            <a:spLocks noGrp="1"/>
          </p:cNvSpPr>
          <p:nvPr>
            <p:ph type="body" sz="quarter" idx="33" hasCustomPrompt="1"/>
          </p:nvPr>
        </p:nvSpPr>
        <p:spPr>
          <a:xfrm>
            <a:off x="7379942" y="3487457"/>
            <a:ext cx="4393416"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3" name="Straight Connector 22">
            <a:extLst>
              <a:ext uri="{FF2B5EF4-FFF2-40B4-BE49-F238E27FC236}">
                <a16:creationId xmlns:a16="http://schemas.microsoft.com/office/drawing/2014/main" id="{70E98085-E858-4C10-983A-14182332938A}"/>
              </a:ext>
              <a:ext uri="{C183D7F6-B498-43B3-948B-1728B52AA6E4}">
                <adec:decorative xmlns:adec="http://schemas.microsoft.com/office/drawing/2017/decorative" val="1"/>
              </a:ext>
            </a:extLst>
          </p:cNvPr>
          <p:cNvCxnSpPr>
            <a:cxnSpLocks/>
          </p:cNvCxnSpPr>
          <p:nvPr userDrawn="1"/>
        </p:nvCxnSpPr>
        <p:spPr>
          <a:xfrm>
            <a:off x="7379943" y="4443230"/>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2" name="Text Placeholder 4">
            <a:extLst>
              <a:ext uri="{FF2B5EF4-FFF2-40B4-BE49-F238E27FC236}">
                <a16:creationId xmlns:a16="http://schemas.microsoft.com/office/drawing/2014/main" id="{234777AC-02E0-4220-86CD-507697625215}"/>
              </a:ext>
            </a:extLst>
          </p:cNvPr>
          <p:cNvSpPr>
            <a:spLocks noGrp="1"/>
          </p:cNvSpPr>
          <p:nvPr>
            <p:ph type="body" sz="quarter" idx="34" hasCustomPrompt="1"/>
          </p:nvPr>
        </p:nvSpPr>
        <p:spPr>
          <a:xfrm>
            <a:off x="7379942" y="4502737"/>
            <a:ext cx="4393416"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4" name="Straight Connector 23">
            <a:extLst>
              <a:ext uri="{FF2B5EF4-FFF2-40B4-BE49-F238E27FC236}">
                <a16:creationId xmlns:a16="http://schemas.microsoft.com/office/drawing/2014/main" id="{683B0E2A-4AAD-468F-8AFA-306B72CCD47E}"/>
              </a:ext>
              <a:ext uri="{C183D7F6-B498-43B3-948B-1728B52AA6E4}">
                <adec:decorative xmlns:adec="http://schemas.microsoft.com/office/drawing/2017/decorative" val="1"/>
              </a:ext>
            </a:extLst>
          </p:cNvPr>
          <p:cNvCxnSpPr>
            <a:cxnSpLocks/>
          </p:cNvCxnSpPr>
          <p:nvPr userDrawn="1"/>
        </p:nvCxnSpPr>
        <p:spPr>
          <a:xfrm>
            <a:off x="7379943" y="5458366"/>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3" name="Text Placeholder 4">
            <a:extLst>
              <a:ext uri="{FF2B5EF4-FFF2-40B4-BE49-F238E27FC236}">
                <a16:creationId xmlns:a16="http://schemas.microsoft.com/office/drawing/2014/main" id="{74535A38-66F8-4A7C-9C33-D0D74D7212FB}"/>
              </a:ext>
            </a:extLst>
          </p:cNvPr>
          <p:cNvSpPr>
            <a:spLocks noGrp="1"/>
          </p:cNvSpPr>
          <p:nvPr>
            <p:ph type="body" sz="quarter" idx="35" hasCustomPrompt="1"/>
          </p:nvPr>
        </p:nvSpPr>
        <p:spPr>
          <a:xfrm>
            <a:off x="7379942" y="5518016"/>
            <a:ext cx="4393416"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 name="Footer Placeholder 1">
            <a:extLst>
              <a:ext uri="{FF2B5EF4-FFF2-40B4-BE49-F238E27FC236}">
                <a16:creationId xmlns:a16="http://schemas.microsoft.com/office/drawing/2014/main" id="{C7FD0CAD-A9AA-414D-8022-E74A70833154}"/>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120771854"/>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wo columns layou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18642" y="1457323"/>
            <a:ext cx="5578933" cy="1047601"/>
          </a:xfrm>
          <a:prstGeom prst="rect">
            <a:avLst/>
          </a:prstGeom>
          <a:solidFill>
            <a:srgbClr val="243A5E"/>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dirty="0"/>
              <a:t>Caption title Segoe UI </a:t>
            </a:r>
            <a:r>
              <a:rPr lang="en-US" dirty="0" err="1"/>
              <a:t>Semibold</a:t>
            </a:r>
            <a:endParaRPr lang="en-US" dirty="0"/>
          </a:p>
        </p:txBody>
      </p:sp>
      <p:sp>
        <p:nvSpPr>
          <p:cNvPr id="9" name="Text Placeholder 4"/>
          <p:cNvSpPr>
            <a:spLocks noGrp="1"/>
          </p:cNvSpPr>
          <p:nvPr>
            <p:ph type="body" sz="quarter" idx="12" hasCustomPrompt="1"/>
          </p:nvPr>
        </p:nvSpPr>
        <p:spPr>
          <a:xfrm>
            <a:off x="418643" y="2628195"/>
            <a:ext cx="5562182"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6229350" y="2628195"/>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6195890" y="1457323"/>
            <a:ext cx="5572801" cy="1047601"/>
          </a:xfrm>
          <a:prstGeom prst="rect">
            <a:avLst/>
          </a:prstGeom>
          <a:solidFill>
            <a:srgbClr val="243A5E"/>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dirty="0"/>
              <a:t>Caption title Segoe UI </a:t>
            </a:r>
            <a:r>
              <a:rPr lang="en-US" dirty="0" err="1"/>
              <a:t>Semibold</a:t>
            </a:r>
            <a:endParaRPr lang="en-US" dirty="0"/>
          </a:p>
        </p:txBody>
      </p:sp>
      <p:sp>
        <p:nvSpPr>
          <p:cNvPr id="12" name="Text Placeholder 4">
            <a:extLst>
              <a:ext uri="{FF2B5EF4-FFF2-40B4-BE49-F238E27FC236}">
                <a16:creationId xmlns:a16="http://schemas.microsoft.com/office/drawing/2014/main" id="{FD17C8B0-B5AE-49A5-9196-6DDFF3C810CA}"/>
              </a:ext>
            </a:extLst>
          </p:cNvPr>
          <p:cNvSpPr>
            <a:spLocks noGrp="1"/>
          </p:cNvSpPr>
          <p:nvPr>
            <p:ph type="body" sz="quarter" idx="28" hasCustomPrompt="1"/>
          </p:nvPr>
        </p:nvSpPr>
        <p:spPr>
          <a:xfrm>
            <a:off x="418643" y="3664462"/>
            <a:ext cx="5562182"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sp>
        <p:nvSpPr>
          <p:cNvPr id="14" name="Text Placeholder 4">
            <a:extLst>
              <a:ext uri="{FF2B5EF4-FFF2-40B4-BE49-F238E27FC236}">
                <a16:creationId xmlns:a16="http://schemas.microsoft.com/office/drawing/2014/main" id="{29F550BE-2661-407F-B7A1-6D20E10A3A2E}"/>
              </a:ext>
            </a:extLst>
          </p:cNvPr>
          <p:cNvSpPr>
            <a:spLocks noGrp="1"/>
          </p:cNvSpPr>
          <p:nvPr>
            <p:ph type="body" sz="quarter" idx="30" hasCustomPrompt="1"/>
          </p:nvPr>
        </p:nvSpPr>
        <p:spPr>
          <a:xfrm>
            <a:off x="6229350" y="3664463"/>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sp>
        <p:nvSpPr>
          <p:cNvPr id="16" name="Text Placeholder 4">
            <a:extLst>
              <a:ext uri="{FF2B5EF4-FFF2-40B4-BE49-F238E27FC236}">
                <a16:creationId xmlns:a16="http://schemas.microsoft.com/office/drawing/2014/main" id="{954D3929-4A01-4CC3-8662-E5CD102A3709}"/>
              </a:ext>
            </a:extLst>
          </p:cNvPr>
          <p:cNvSpPr>
            <a:spLocks noGrp="1"/>
          </p:cNvSpPr>
          <p:nvPr>
            <p:ph type="body" sz="quarter" idx="31" hasCustomPrompt="1"/>
          </p:nvPr>
        </p:nvSpPr>
        <p:spPr>
          <a:xfrm>
            <a:off x="418643" y="4700731"/>
            <a:ext cx="5562182"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sp>
        <p:nvSpPr>
          <p:cNvPr id="19" name="Text Placeholder 4">
            <a:extLst>
              <a:ext uri="{FF2B5EF4-FFF2-40B4-BE49-F238E27FC236}">
                <a16:creationId xmlns:a16="http://schemas.microsoft.com/office/drawing/2014/main" id="{B24376E6-F329-4374-B56D-DEE4D5D40209}"/>
              </a:ext>
            </a:extLst>
          </p:cNvPr>
          <p:cNvSpPr>
            <a:spLocks noGrp="1"/>
          </p:cNvSpPr>
          <p:nvPr>
            <p:ph type="body" sz="quarter" idx="33" hasCustomPrompt="1"/>
          </p:nvPr>
        </p:nvSpPr>
        <p:spPr>
          <a:xfrm>
            <a:off x="6229350" y="4700731"/>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cxnSp>
        <p:nvCxnSpPr>
          <p:cNvPr id="22" name="Straight Connector 21">
            <a:extLst>
              <a:ext uri="{FF2B5EF4-FFF2-40B4-BE49-F238E27FC236}">
                <a16:creationId xmlns:a16="http://schemas.microsoft.com/office/drawing/2014/main" id="{B1D12B33-C140-4AED-9479-89A1E21BD571}"/>
              </a:ext>
              <a:ext uri="{C183D7F6-B498-43B3-948B-1728B52AA6E4}">
                <adec:decorative xmlns:adec="http://schemas.microsoft.com/office/drawing/2017/decorative" val="1"/>
              </a:ext>
            </a:extLst>
          </p:cNvPr>
          <p:cNvCxnSpPr>
            <a:cxnSpLocks/>
          </p:cNvCxnSpPr>
          <p:nvPr userDrawn="1"/>
        </p:nvCxnSpPr>
        <p:spPr>
          <a:xfrm>
            <a:off x="418643" y="3532700"/>
            <a:ext cx="557893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508F18CC-5BC5-4383-99A0-673FC34E152C}"/>
              </a:ext>
              <a:ext uri="{C183D7F6-B498-43B3-948B-1728B52AA6E4}">
                <adec:decorative xmlns:adec="http://schemas.microsoft.com/office/drawing/2017/decorative" val="1"/>
              </a:ext>
            </a:extLst>
          </p:cNvPr>
          <p:cNvCxnSpPr>
            <a:cxnSpLocks/>
          </p:cNvCxnSpPr>
          <p:nvPr userDrawn="1"/>
        </p:nvCxnSpPr>
        <p:spPr>
          <a:xfrm>
            <a:off x="418643" y="4568967"/>
            <a:ext cx="557893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6" name="Title 5">
            <a:extLst>
              <a:ext uri="{FF2B5EF4-FFF2-40B4-BE49-F238E27FC236}">
                <a16:creationId xmlns:a16="http://schemas.microsoft.com/office/drawing/2014/main" id="{D8706E9C-EDA2-4EE8-A4D5-886B6F42AFF8}"/>
              </a:ext>
            </a:extLst>
          </p:cNvPr>
          <p:cNvSpPr>
            <a:spLocks noGrp="1"/>
          </p:cNvSpPr>
          <p:nvPr userDrawn="1">
            <p:ph type="title"/>
          </p:nvPr>
        </p:nvSpPr>
        <p:spPr>
          <a:xfrm>
            <a:off x="418643" y="440494"/>
            <a:ext cx="11341268" cy="680196"/>
          </a:xfrm>
        </p:spPr>
        <p:txBody>
          <a:bodyPr/>
          <a:lstStyle/>
          <a:p>
            <a:r>
              <a:rPr lang="en-US"/>
              <a:t>Click to edit Master title style</a:t>
            </a:r>
          </a:p>
        </p:txBody>
      </p:sp>
      <p:cxnSp>
        <p:nvCxnSpPr>
          <p:cNvPr id="29" name="Straight Connector 28">
            <a:extLst>
              <a:ext uri="{FF2B5EF4-FFF2-40B4-BE49-F238E27FC236}">
                <a16:creationId xmlns:a16="http://schemas.microsoft.com/office/drawing/2014/main" id="{F2BE3BA0-8606-422D-8675-3046FD533FB2}"/>
              </a:ext>
              <a:ext uri="{C183D7F6-B498-43B3-948B-1728B52AA6E4}">
                <adec:decorative xmlns:adec="http://schemas.microsoft.com/office/drawing/2017/decorative" val="1"/>
              </a:ext>
            </a:extLst>
          </p:cNvPr>
          <p:cNvCxnSpPr>
            <a:cxnSpLocks/>
          </p:cNvCxnSpPr>
          <p:nvPr userDrawn="1"/>
        </p:nvCxnSpPr>
        <p:spPr>
          <a:xfrm>
            <a:off x="6229350" y="3532700"/>
            <a:ext cx="553865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A40603F-992B-4531-B3B1-5196D05EC3B4}"/>
              </a:ext>
              <a:ext uri="{C183D7F6-B498-43B3-948B-1728B52AA6E4}">
                <adec:decorative xmlns:adec="http://schemas.microsoft.com/office/drawing/2017/decorative" val="1"/>
              </a:ext>
            </a:extLst>
          </p:cNvPr>
          <p:cNvCxnSpPr>
            <a:cxnSpLocks/>
          </p:cNvCxnSpPr>
          <p:nvPr userDrawn="1"/>
        </p:nvCxnSpPr>
        <p:spPr>
          <a:xfrm>
            <a:off x="6229350" y="4568967"/>
            <a:ext cx="553865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 name="Footer Placeholder 1">
            <a:extLst>
              <a:ext uri="{FF2B5EF4-FFF2-40B4-BE49-F238E27FC236}">
                <a16:creationId xmlns:a16="http://schemas.microsoft.com/office/drawing/2014/main" id="{96EF592D-EEA7-47F4-9146-7AA8A3F44C47}"/>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790811474"/>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hree columns layou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18643" y="1457323"/>
            <a:ext cx="3629278" cy="1047601"/>
          </a:xfrm>
          <a:prstGeom prst="rect">
            <a:avLst/>
          </a:prstGeom>
          <a:solidFill>
            <a:srgbClr val="243A5E"/>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dirty="0"/>
              <a:t>Caption title Segoe UI </a:t>
            </a:r>
            <a:r>
              <a:rPr lang="en-US" dirty="0" err="1"/>
              <a:t>Semibold</a:t>
            </a:r>
            <a:endParaRPr lang="en-US" dirty="0"/>
          </a:p>
        </p:txBody>
      </p:sp>
      <p:sp>
        <p:nvSpPr>
          <p:cNvPr id="9" name="Text Placeholder 4"/>
          <p:cNvSpPr>
            <a:spLocks noGrp="1"/>
          </p:cNvSpPr>
          <p:nvPr>
            <p:ph type="body" sz="quarter" idx="12" hasCustomPrompt="1"/>
          </p:nvPr>
        </p:nvSpPr>
        <p:spPr>
          <a:xfrm>
            <a:off x="418643" y="2628195"/>
            <a:ext cx="3618381"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03152" y="1457323"/>
            <a:ext cx="3629278" cy="1047601"/>
          </a:xfrm>
          <a:prstGeom prst="rect">
            <a:avLst/>
          </a:prstGeom>
          <a:solidFill>
            <a:srgbClr val="243A5E"/>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dirty="0"/>
              <a:t>Caption title Segoe UI </a:t>
            </a:r>
            <a:r>
              <a:rPr lang="en-US" dirty="0" err="1"/>
              <a:t>Semibold</a:t>
            </a:r>
            <a:endParaRPr lang="en-US" dirty="0"/>
          </a:p>
        </p:txBody>
      </p:sp>
      <p:sp>
        <p:nvSpPr>
          <p:cNvPr id="17" name="Text Placeholder 4"/>
          <p:cNvSpPr>
            <a:spLocks noGrp="1"/>
          </p:cNvSpPr>
          <p:nvPr>
            <p:ph type="body" sz="quarter" idx="18" hasCustomPrompt="1"/>
          </p:nvPr>
        </p:nvSpPr>
        <p:spPr>
          <a:xfrm>
            <a:off x="4303152" y="2628195"/>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61204" y="2628195"/>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1457323"/>
            <a:ext cx="3629278" cy="1047601"/>
          </a:xfrm>
          <a:prstGeom prst="rect">
            <a:avLst/>
          </a:prstGeom>
          <a:solidFill>
            <a:srgbClr val="243A5E"/>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dirty="0"/>
              <a:t>Caption title Segoe UI </a:t>
            </a:r>
            <a:r>
              <a:rPr lang="en-US" dirty="0" err="1"/>
              <a:t>Semibold</a:t>
            </a:r>
            <a:endParaRPr lang="en-US" dirty="0"/>
          </a:p>
        </p:txBody>
      </p:sp>
      <p:sp>
        <p:nvSpPr>
          <p:cNvPr id="12" name="Text Placeholder 4">
            <a:extLst>
              <a:ext uri="{FF2B5EF4-FFF2-40B4-BE49-F238E27FC236}">
                <a16:creationId xmlns:a16="http://schemas.microsoft.com/office/drawing/2014/main" id="{FD17C8B0-B5AE-49A5-9196-6DDFF3C810CA}"/>
              </a:ext>
            </a:extLst>
          </p:cNvPr>
          <p:cNvSpPr>
            <a:spLocks noGrp="1"/>
          </p:cNvSpPr>
          <p:nvPr>
            <p:ph type="body" sz="quarter" idx="28" hasCustomPrompt="1"/>
          </p:nvPr>
        </p:nvSpPr>
        <p:spPr>
          <a:xfrm>
            <a:off x="418643" y="3664462"/>
            <a:ext cx="3618381"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sp>
        <p:nvSpPr>
          <p:cNvPr id="13" name="Text Placeholder 4">
            <a:extLst>
              <a:ext uri="{FF2B5EF4-FFF2-40B4-BE49-F238E27FC236}">
                <a16:creationId xmlns:a16="http://schemas.microsoft.com/office/drawing/2014/main" id="{79BC4586-7FC3-4659-9310-CCDD1B8FB8A1}"/>
              </a:ext>
            </a:extLst>
          </p:cNvPr>
          <p:cNvSpPr>
            <a:spLocks noGrp="1"/>
          </p:cNvSpPr>
          <p:nvPr>
            <p:ph type="body" sz="quarter" idx="29" hasCustomPrompt="1"/>
          </p:nvPr>
        </p:nvSpPr>
        <p:spPr>
          <a:xfrm>
            <a:off x="4303152" y="3664463"/>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sp>
        <p:nvSpPr>
          <p:cNvPr id="14" name="Text Placeholder 4">
            <a:extLst>
              <a:ext uri="{FF2B5EF4-FFF2-40B4-BE49-F238E27FC236}">
                <a16:creationId xmlns:a16="http://schemas.microsoft.com/office/drawing/2014/main" id="{29F550BE-2661-407F-B7A1-6D20E10A3A2E}"/>
              </a:ext>
            </a:extLst>
          </p:cNvPr>
          <p:cNvSpPr>
            <a:spLocks noGrp="1"/>
          </p:cNvSpPr>
          <p:nvPr>
            <p:ph type="body" sz="quarter" idx="30" hasCustomPrompt="1"/>
          </p:nvPr>
        </p:nvSpPr>
        <p:spPr>
          <a:xfrm>
            <a:off x="8161204" y="3664463"/>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sp>
        <p:nvSpPr>
          <p:cNvPr id="16" name="Text Placeholder 4">
            <a:extLst>
              <a:ext uri="{FF2B5EF4-FFF2-40B4-BE49-F238E27FC236}">
                <a16:creationId xmlns:a16="http://schemas.microsoft.com/office/drawing/2014/main" id="{954D3929-4A01-4CC3-8662-E5CD102A3709}"/>
              </a:ext>
            </a:extLst>
          </p:cNvPr>
          <p:cNvSpPr>
            <a:spLocks noGrp="1"/>
          </p:cNvSpPr>
          <p:nvPr>
            <p:ph type="body" sz="quarter" idx="31" hasCustomPrompt="1"/>
          </p:nvPr>
        </p:nvSpPr>
        <p:spPr>
          <a:xfrm>
            <a:off x="418643" y="4700731"/>
            <a:ext cx="3618381"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sp>
        <p:nvSpPr>
          <p:cNvPr id="18" name="Text Placeholder 4">
            <a:extLst>
              <a:ext uri="{FF2B5EF4-FFF2-40B4-BE49-F238E27FC236}">
                <a16:creationId xmlns:a16="http://schemas.microsoft.com/office/drawing/2014/main" id="{284BF132-1328-44E8-A629-D64096388C74}"/>
              </a:ext>
            </a:extLst>
          </p:cNvPr>
          <p:cNvSpPr>
            <a:spLocks noGrp="1"/>
          </p:cNvSpPr>
          <p:nvPr>
            <p:ph type="body" sz="quarter" idx="32" hasCustomPrompt="1"/>
          </p:nvPr>
        </p:nvSpPr>
        <p:spPr>
          <a:xfrm>
            <a:off x="4303152" y="4700731"/>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sp>
        <p:nvSpPr>
          <p:cNvPr id="19" name="Text Placeholder 4">
            <a:extLst>
              <a:ext uri="{FF2B5EF4-FFF2-40B4-BE49-F238E27FC236}">
                <a16:creationId xmlns:a16="http://schemas.microsoft.com/office/drawing/2014/main" id="{B24376E6-F329-4374-B56D-DEE4D5D40209}"/>
              </a:ext>
            </a:extLst>
          </p:cNvPr>
          <p:cNvSpPr>
            <a:spLocks noGrp="1"/>
          </p:cNvSpPr>
          <p:nvPr>
            <p:ph type="body" sz="quarter" idx="33" hasCustomPrompt="1"/>
          </p:nvPr>
        </p:nvSpPr>
        <p:spPr>
          <a:xfrm>
            <a:off x="8161204" y="4700731"/>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cxnSp>
        <p:nvCxnSpPr>
          <p:cNvPr id="22" name="Straight Connector 21">
            <a:extLst>
              <a:ext uri="{FF2B5EF4-FFF2-40B4-BE49-F238E27FC236}">
                <a16:creationId xmlns:a16="http://schemas.microsoft.com/office/drawing/2014/main" id="{B1D12B33-C140-4AED-9479-89A1E21BD571}"/>
              </a:ext>
              <a:ext uri="{C183D7F6-B498-43B3-948B-1728B52AA6E4}">
                <adec:decorative xmlns:adec="http://schemas.microsoft.com/office/drawing/2017/decorative" val="1"/>
              </a:ext>
            </a:extLst>
          </p:cNvPr>
          <p:cNvCxnSpPr>
            <a:cxnSpLocks/>
          </p:cNvCxnSpPr>
          <p:nvPr userDrawn="1"/>
        </p:nvCxnSpPr>
        <p:spPr>
          <a:xfrm>
            <a:off x="418643" y="3532700"/>
            <a:ext cx="3633559"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508F18CC-5BC5-4383-99A0-673FC34E152C}"/>
              </a:ext>
              <a:ext uri="{C183D7F6-B498-43B3-948B-1728B52AA6E4}">
                <adec:decorative xmlns:adec="http://schemas.microsoft.com/office/drawing/2017/decorative" val="1"/>
              </a:ext>
            </a:extLst>
          </p:cNvPr>
          <p:cNvCxnSpPr>
            <a:cxnSpLocks/>
          </p:cNvCxnSpPr>
          <p:nvPr userDrawn="1"/>
        </p:nvCxnSpPr>
        <p:spPr>
          <a:xfrm>
            <a:off x="418643" y="4568967"/>
            <a:ext cx="3633559"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6BF3C7B5-A8EA-4ECD-A968-2546248701F3}"/>
              </a:ext>
              <a:ext uri="{C183D7F6-B498-43B3-948B-1728B52AA6E4}">
                <adec:decorative xmlns:adec="http://schemas.microsoft.com/office/drawing/2017/decorative" val="1"/>
              </a:ext>
            </a:extLst>
          </p:cNvPr>
          <p:cNvCxnSpPr>
            <a:cxnSpLocks/>
          </p:cNvCxnSpPr>
          <p:nvPr userDrawn="1"/>
        </p:nvCxnSpPr>
        <p:spPr>
          <a:xfrm>
            <a:off x="4303713" y="3532700"/>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14FEAA1-EB50-4B84-96EB-E171DE39A0A8}"/>
              </a:ext>
              <a:ext uri="{C183D7F6-B498-43B3-948B-1728B52AA6E4}">
                <adec:decorative xmlns:adec="http://schemas.microsoft.com/office/drawing/2017/decorative" val="1"/>
              </a:ext>
            </a:extLst>
          </p:cNvPr>
          <p:cNvCxnSpPr>
            <a:cxnSpLocks/>
          </p:cNvCxnSpPr>
          <p:nvPr userDrawn="1"/>
        </p:nvCxnSpPr>
        <p:spPr>
          <a:xfrm>
            <a:off x="4303713" y="4568967"/>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6" name="Title 5">
            <a:extLst>
              <a:ext uri="{FF2B5EF4-FFF2-40B4-BE49-F238E27FC236}">
                <a16:creationId xmlns:a16="http://schemas.microsoft.com/office/drawing/2014/main" id="{D8706E9C-EDA2-4EE8-A4D5-886B6F42AFF8}"/>
              </a:ext>
            </a:extLst>
          </p:cNvPr>
          <p:cNvSpPr>
            <a:spLocks noGrp="1"/>
          </p:cNvSpPr>
          <p:nvPr userDrawn="1">
            <p:ph type="title"/>
          </p:nvPr>
        </p:nvSpPr>
        <p:spPr>
          <a:xfrm>
            <a:off x="418643" y="440494"/>
            <a:ext cx="11341268" cy="680196"/>
          </a:xfrm>
        </p:spPr>
        <p:txBody>
          <a:bodyPr/>
          <a:lstStyle/>
          <a:p>
            <a:r>
              <a:rPr lang="en-US"/>
              <a:t>Click to edit Master title style</a:t>
            </a:r>
          </a:p>
        </p:txBody>
      </p:sp>
      <p:cxnSp>
        <p:nvCxnSpPr>
          <p:cNvPr id="29" name="Straight Connector 28">
            <a:extLst>
              <a:ext uri="{FF2B5EF4-FFF2-40B4-BE49-F238E27FC236}">
                <a16:creationId xmlns:a16="http://schemas.microsoft.com/office/drawing/2014/main" id="{F2BE3BA0-8606-422D-8675-3046FD533FB2}"/>
              </a:ext>
              <a:ext uri="{C183D7F6-B498-43B3-948B-1728B52AA6E4}">
                <adec:decorative xmlns:adec="http://schemas.microsoft.com/office/drawing/2017/decorative" val="1"/>
              </a:ext>
            </a:extLst>
          </p:cNvPr>
          <p:cNvCxnSpPr>
            <a:cxnSpLocks/>
          </p:cNvCxnSpPr>
          <p:nvPr userDrawn="1"/>
        </p:nvCxnSpPr>
        <p:spPr>
          <a:xfrm>
            <a:off x="8161204" y="3532700"/>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A40603F-992B-4531-B3B1-5196D05EC3B4}"/>
              </a:ext>
              <a:ext uri="{C183D7F6-B498-43B3-948B-1728B52AA6E4}">
                <adec:decorative xmlns:adec="http://schemas.microsoft.com/office/drawing/2017/decorative" val="1"/>
              </a:ext>
            </a:extLst>
          </p:cNvPr>
          <p:cNvCxnSpPr>
            <a:cxnSpLocks/>
          </p:cNvCxnSpPr>
          <p:nvPr userDrawn="1"/>
        </p:nvCxnSpPr>
        <p:spPr>
          <a:xfrm>
            <a:off x="8161204" y="4568967"/>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 name="Footer Placeholder 1">
            <a:extLst>
              <a:ext uri="{FF2B5EF4-FFF2-40B4-BE49-F238E27FC236}">
                <a16:creationId xmlns:a16="http://schemas.microsoft.com/office/drawing/2014/main" id="{B30B5A80-F666-460D-9090-8493217C8FD1}"/>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129139165"/>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with graphic">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p:txBody>
          <a:bodyPr/>
          <a:lstStyle>
            <a:lvl1pPr>
              <a:defRPr/>
            </a:lvl1pPr>
          </a:lstStyle>
          <a:p>
            <a:r>
              <a:rPr lang="en-US" dirty="0"/>
              <a:t>Heading Segoe UI </a:t>
            </a:r>
            <a:r>
              <a:rPr lang="en-US" dirty="0" err="1"/>
              <a:t>Semibold</a:t>
            </a:r>
            <a:r>
              <a:rPr lang="en-US" dirty="0"/>
              <a:t> 32</a:t>
            </a:r>
          </a:p>
        </p:txBody>
      </p:sp>
      <p:sp>
        <p:nvSpPr>
          <p:cNvPr id="4" name="Text Placeholder 3">
            <a:extLst>
              <a:ext uri="{FF2B5EF4-FFF2-40B4-BE49-F238E27FC236}">
                <a16:creationId xmlns:a16="http://schemas.microsoft.com/office/drawing/2014/main" id="{9D3A230D-0F65-4C2B-9A5E-08E997603E6C}"/>
              </a:ext>
            </a:extLst>
          </p:cNvPr>
          <p:cNvSpPr>
            <a:spLocks noGrp="1"/>
          </p:cNvSpPr>
          <p:nvPr>
            <p:ph type="body" sz="quarter" idx="10"/>
          </p:nvPr>
        </p:nvSpPr>
        <p:spPr>
          <a:xfrm>
            <a:off x="418642" y="1457325"/>
            <a:ext cx="3439206" cy="3439206"/>
          </a:xfrm>
          <a:prstGeom prst="ellipse">
            <a:avLst/>
          </a:prstGeom>
          <a:solidFill>
            <a:schemeClr val="bg1">
              <a:lumMod val="95000"/>
            </a:schemeClr>
          </a:solidFill>
        </p:spPr>
        <p:txBody>
          <a:bodyPr tIns="0" rIns="0" bIns="0" anchor="ctr">
            <a:noAutofit/>
          </a:bodyPr>
          <a:lstStyle>
            <a:lvl1pPr algn="ctr">
              <a:defRPr sz="2800"/>
            </a:lvl1pPr>
          </a:lstStyle>
          <a:p>
            <a:pPr lvl="0"/>
            <a:r>
              <a:rPr lang="en-US" dirty="0"/>
              <a:t>Click to edit Master text styles</a:t>
            </a:r>
          </a:p>
        </p:txBody>
      </p:sp>
      <p:sp>
        <p:nvSpPr>
          <p:cNvPr id="5" name="Text Placeholder 3">
            <a:extLst>
              <a:ext uri="{FF2B5EF4-FFF2-40B4-BE49-F238E27FC236}">
                <a16:creationId xmlns:a16="http://schemas.microsoft.com/office/drawing/2014/main" id="{50ABEE60-9F0D-48B2-AE29-DAEE6B65F773}"/>
              </a:ext>
            </a:extLst>
          </p:cNvPr>
          <p:cNvSpPr>
            <a:spLocks noGrp="1"/>
          </p:cNvSpPr>
          <p:nvPr>
            <p:ph type="body" sz="quarter" idx="11"/>
          </p:nvPr>
        </p:nvSpPr>
        <p:spPr>
          <a:xfrm>
            <a:off x="4369674" y="1457325"/>
            <a:ext cx="3439206" cy="3439206"/>
          </a:xfrm>
          <a:prstGeom prst="ellipse">
            <a:avLst/>
          </a:prstGeom>
          <a:solidFill>
            <a:schemeClr val="bg1">
              <a:lumMod val="95000"/>
            </a:schemeClr>
          </a:solidFill>
        </p:spPr>
        <p:txBody>
          <a:bodyPr tIns="0" rIns="0" bIns="0" anchor="ctr">
            <a:noAutofit/>
          </a:bodyPr>
          <a:lstStyle>
            <a:lvl1pPr algn="ctr">
              <a:defRPr sz="2800"/>
            </a:lvl1pPr>
          </a:lstStyle>
          <a:p>
            <a:pPr lvl="0"/>
            <a:r>
              <a:rPr lang="en-US" dirty="0"/>
              <a:t>Click to edit Master text styles</a:t>
            </a:r>
          </a:p>
        </p:txBody>
      </p:sp>
      <p:sp>
        <p:nvSpPr>
          <p:cNvPr id="6" name="Text Placeholder 3">
            <a:extLst>
              <a:ext uri="{FF2B5EF4-FFF2-40B4-BE49-F238E27FC236}">
                <a16:creationId xmlns:a16="http://schemas.microsoft.com/office/drawing/2014/main" id="{2892F116-907B-402B-8800-9219B7710190}"/>
              </a:ext>
            </a:extLst>
          </p:cNvPr>
          <p:cNvSpPr>
            <a:spLocks noGrp="1"/>
          </p:cNvSpPr>
          <p:nvPr>
            <p:ph type="body" sz="quarter" idx="12"/>
          </p:nvPr>
        </p:nvSpPr>
        <p:spPr>
          <a:xfrm>
            <a:off x="8320705" y="1457325"/>
            <a:ext cx="3439206" cy="3439206"/>
          </a:xfrm>
          <a:prstGeom prst="ellipse">
            <a:avLst/>
          </a:prstGeom>
          <a:solidFill>
            <a:schemeClr val="bg1">
              <a:lumMod val="95000"/>
            </a:schemeClr>
          </a:solidFill>
        </p:spPr>
        <p:txBody>
          <a:bodyPr tIns="0" rIns="0" bIns="0" anchor="ctr">
            <a:noAutofit/>
          </a:bodyPr>
          <a:lstStyle>
            <a:lvl1pPr algn="ctr">
              <a:defRPr sz="2800"/>
            </a:lvl1pPr>
          </a:lstStyle>
          <a:p>
            <a:pPr lvl="0"/>
            <a:r>
              <a:rPr lang="en-US" dirty="0"/>
              <a:t>Click to edit Master text styles</a:t>
            </a:r>
          </a:p>
        </p:txBody>
      </p:sp>
      <p:sp>
        <p:nvSpPr>
          <p:cNvPr id="2" name="Footer Placeholder 1">
            <a:extLst>
              <a:ext uri="{FF2B5EF4-FFF2-40B4-BE49-F238E27FC236}">
                <a16:creationId xmlns:a16="http://schemas.microsoft.com/office/drawing/2014/main" id="{538B82E4-7444-4181-B6FE-B79D11D3EA6F}"/>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656078719"/>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with graphic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p:txBody>
          <a:bodyPr/>
          <a:lstStyle>
            <a:lvl1pPr>
              <a:defRPr/>
            </a:lvl1pPr>
          </a:lstStyle>
          <a:p>
            <a:r>
              <a:rPr lang="en-US" dirty="0"/>
              <a:t>Heading Segoe UI </a:t>
            </a:r>
            <a:r>
              <a:rPr lang="en-US" dirty="0" err="1"/>
              <a:t>Semibold</a:t>
            </a:r>
            <a:r>
              <a:rPr lang="en-US" dirty="0"/>
              <a:t> 32</a:t>
            </a:r>
          </a:p>
        </p:txBody>
      </p:sp>
      <p:sp>
        <p:nvSpPr>
          <p:cNvPr id="4" name="Text Placeholder 3">
            <a:extLst>
              <a:ext uri="{FF2B5EF4-FFF2-40B4-BE49-F238E27FC236}">
                <a16:creationId xmlns:a16="http://schemas.microsoft.com/office/drawing/2014/main" id="{9D3A230D-0F65-4C2B-9A5E-08E997603E6C}"/>
              </a:ext>
            </a:extLst>
          </p:cNvPr>
          <p:cNvSpPr>
            <a:spLocks noGrp="1"/>
          </p:cNvSpPr>
          <p:nvPr>
            <p:ph type="body" sz="quarter" idx="10"/>
          </p:nvPr>
        </p:nvSpPr>
        <p:spPr>
          <a:xfrm>
            <a:off x="418643" y="2359592"/>
            <a:ext cx="2138816" cy="2138816"/>
          </a:xfrm>
          <a:prstGeom prst="ellipse">
            <a:avLst/>
          </a:prstGeom>
          <a:solidFill>
            <a:srgbClr val="243A5E"/>
          </a:solidFill>
        </p:spPr>
        <p:txBody>
          <a:bodyPr tIns="0" rIns="0" bIns="0" anchor="ctr">
            <a:noAutofit/>
          </a:bodyPr>
          <a:lstStyle>
            <a:lvl1pPr algn="ctr">
              <a:defRPr sz="2400">
                <a:solidFill>
                  <a:schemeClr val="bg1"/>
                </a:solidFill>
              </a:defRPr>
            </a:lvl1pPr>
          </a:lstStyle>
          <a:p>
            <a:pPr lvl="0"/>
            <a:r>
              <a:rPr lang="en-US" dirty="0"/>
              <a:t>Click to edit Master text styles</a:t>
            </a:r>
          </a:p>
        </p:txBody>
      </p:sp>
      <p:sp>
        <p:nvSpPr>
          <p:cNvPr id="5" name="Text Placeholder 3">
            <a:extLst>
              <a:ext uri="{FF2B5EF4-FFF2-40B4-BE49-F238E27FC236}">
                <a16:creationId xmlns:a16="http://schemas.microsoft.com/office/drawing/2014/main" id="{50ABEE60-9F0D-48B2-AE29-DAEE6B65F773}"/>
              </a:ext>
            </a:extLst>
          </p:cNvPr>
          <p:cNvSpPr>
            <a:spLocks noGrp="1"/>
          </p:cNvSpPr>
          <p:nvPr>
            <p:ph type="body" sz="quarter" idx="11"/>
          </p:nvPr>
        </p:nvSpPr>
        <p:spPr>
          <a:xfrm>
            <a:off x="2722617" y="2359592"/>
            <a:ext cx="2138816" cy="2138816"/>
          </a:xfrm>
          <a:prstGeom prst="ellipse">
            <a:avLst/>
          </a:prstGeom>
          <a:solidFill>
            <a:srgbClr val="243A5E"/>
          </a:solidFill>
        </p:spPr>
        <p:txBody>
          <a:bodyPr tIns="0" rIns="0" bIns="0" anchor="ctr">
            <a:noAutofit/>
          </a:bodyPr>
          <a:lstStyle>
            <a:lvl1pPr algn="ctr">
              <a:defRPr sz="2400">
                <a:solidFill>
                  <a:schemeClr val="bg1"/>
                </a:solidFill>
              </a:defRPr>
            </a:lvl1pPr>
          </a:lstStyle>
          <a:p>
            <a:pPr lvl="0"/>
            <a:r>
              <a:rPr lang="en-US" dirty="0"/>
              <a:t>Click to edit Master text styles</a:t>
            </a:r>
          </a:p>
        </p:txBody>
      </p:sp>
      <p:sp>
        <p:nvSpPr>
          <p:cNvPr id="6" name="Text Placeholder 3">
            <a:extLst>
              <a:ext uri="{FF2B5EF4-FFF2-40B4-BE49-F238E27FC236}">
                <a16:creationId xmlns:a16="http://schemas.microsoft.com/office/drawing/2014/main" id="{2892F116-907B-402B-8800-9219B7710190}"/>
              </a:ext>
            </a:extLst>
          </p:cNvPr>
          <p:cNvSpPr>
            <a:spLocks noGrp="1"/>
          </p:cNvSpPr>
          <p:nvPr>
            <p:ph type="body" sz="quarter" idx="12"/>
          </p:nvPr>
        </p:nvSpPr>
        <p:spPr>
          <a:xfrm>
            <a:off x="5026591" y="2359592"/>
            <a:ext cx="2138816" cy="2138816"/>
          </a:xfrm>
          <a:prstGeom prst="ellipse">
            <a:avLst/>
          </a:prstGeom>
          <a:solidFill>
            <a:srgbClr val="243A5E"/>
          </a:solidFill>
        </p:spPr>
        <p:txBody>
          <a:bodyPr tIns="0" rIns="0" bIns="0" anchor="ctr">
            <a:noAutofit/>
          </a:bodyPr>
          <a:lstStyle>
            <a:lvl1pPr algn="ctr">
              <a:defRPr sz="2400">
                <a:solidFill>
                  <a:schemeClr val="bg1"/>
                </a:solidFill>
              </a:defRPr>
            </a:lvl1pPr>
          </a:lstStyle>
          <a:p>
            <a:pPr lvl="0"/>
            <a:r>
              <a:rPr lang="en-US" dirty="0"/>
              <a:t>Click to edit Master text styles</a:t>
            </a:r>
          </a:p>
        </p:txBody>
      </p:sp>
      <p:sp>
        <p:nvSpPr>
          <p:cNvPr id="7" name="Text Placeholder 3">
            <a:extLst>
              <a:ext uri="{FF2B5EF4-FFF2-40B4-BE49-F238E27FC236}">
                <a16:creationId xmlns:a16="http://schemas.microsoft.com/office/drawing/2014/main" id="{FFCA379A-FFA6-4179-AD94-3B9D20DBAA50}"/>
              </a:ext>
            </a:extLst>
          </p:cNvPr>
          <p:cNvSpPr>
            <a:spLocks noGrp="1"/>
          </p:cNvSpPr>
          <p:nvPr>
            <p:ph type="body" sz="quarter" idx="13"/>
          </p:nvPr>
        </p:nvSpPr>
        <p:spPr>
          <a:xfrm>
            <a:off x="7330565" y="2359592"/>
            <a:ext cx="2138816" cy="2138816"/>
          </a:xfrm>
          <a:prstGeom prst="ellipse">
            <a:avLst/>
          </a:prstGeom>
          <a:solidFill>
            <a:srgbClr val="243A5E"/>
          </a:solidFill>
        </p:spPr>
        <p:txBody>
          <a:bodyPr tIns="0" rIns="0" bIns="0" anchor="ctr">
            <a:noAutofit/>
          </a:bodyPr>
          <a:lstStyle>
            <a:lvl1pPr algn="ctr">
              <a:defRPr sz="2400">
                <a:solidFill>
                  <a:schemeClr val="bg1"/>
                </a:solidFill>
              </a:defRPr>
            </a:lvl1pPr>
          </a:lstStyle>
          <a:p>
            <a:pPr lvl="0"/>
            <a:r>
              <a:rPr lang="en-US" dirty="0"/>
              <a:t>Click to edit Master text styles</a:t>
            </a:r>
          </a:p>
        </p:txBody>
      </p:sp>
      <p:sp>
        <p:nvSpPr>
          <p:cNvPr id="8" name="Text Placeholder 3">
            <a:extLst>
              <a:ext uri="{FF2B5EF4-FFF2-40B4-BE49-F238E27FC236}">
                <a16:creationId xmlns:a16="http://schemas.microsoft.com/office/drawing/2014/main" id="{86EE9769-6679-49C8-860D-5CACDB09DBD2}"/>
              </a:ext>
            </a:extLst>
          </p:cNvPr>
          <p:cNvSpPr>
            <a:spLocks noGrp="1"/>
          </p:cNvSpPr>
          <p:nvPr>
            <p:ph type="body" sz="quarter" idx="14"/>
          </p:nvPr>
        </p:nvSpPr>
        <p:spPr>
          <a:xfrm>
            <a:off x="9634541" y="2359592"/>
            <a:ext cx="2138816" cy="2138816"/>
          </a:xfrm>
          <a:prstGeom prst="ellipse">
            <a:avLst/>
          </a:prstGeom>
          <a:solidFill>
            <a:srgbClr val="243A5E"/>
          </a:solidFill>
        </p:spPr>
        <p:txBody>
          <a:bodyPr tIns="0" rIns="0" bIns="0" anchor="ctr">
            <a:noAutofit/>
          </a:bodyPr>
          <a:lstStyle>
            <a:lvl1pPr algn="ctr">
              <a:defRPr sz="2400">
                <a:solidFill>
                  <a:schemeClr val="bg1"/>
                </a:solidFill>
              </a:defRPr>
            </a:lvl1pPr>
          </a:lstStyle>
          <a:p>
            <a:pPr lvl="0"/>
            <a:r>
              <a:rPr lang="en-US" dirty="0"/>
              <a:t>Click to edit Master text styles</a:t>
            </a:r>
          </a:p>
        </p:txBody>
      </p:sp>
      <p:sp>
        <p:nvSpPr>
          <p:cNvPr id="2" name="Footer Placeholder 1">
            <a:extLst>
              <a:ext uri="{FF2B5EF4-FFF2-40B4-BE49-F238E27FC236}">
                <a16:creationId xmlns:a16="http://schemas.microsoft.com/office/drawing/2014/main" id="{136AABF9-4169-453B-83D4-823782CAB5B6}"/>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627982749"/>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Closing slide">
    <p:bg>
      <p:bgPr>
        <a:solidFill>
          <a:srgbClr val="243A5E"/>
        </a:soli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8830E1E-F06E-469F-9154-F8DEA4B068FE}"/>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solidFill>
                  <a:schemeClr val="bg1"/>
                </a:solidFill>
              </a:rPr>
              <a:t>© Copyright Microsoft Corporation. All rights reserved.</a:t>
            </a:r>
          </a:p>
        </p:txBody>
      </p:sp>
      <p:pic>
        <p:nvPicPr>
          <p:cNvPr id="3" name="Picture 2" descr="A close up of a logo&#10;&#10;Description automatically generated">
            <a:extLst>
              <a:ext uri="{FF2B5EF4-FFF2-40B4-BE49-F238E27FC236}">
                <a16:creationId xmlns:a16="http://schemas.microsoft.com/office/drawing/2014/main" id="{EB3FB6EA-E9D2-40B5-B352-950131519856}"/>
              </a:ext>
            </a:extLst>
          </p:cNvPr>
          <p:cNvPicPr>
            <a:picLocks noChangeAspect="1"/>
          </p:cNvPicPr>
          <p:nvPr userDrawn="1"/>
        </p:nvPicPr>
        <p:blipFill>
          <a:blip r:embed="rId2"/>
          <a:stretch>
            <a:fillRect/>
          </a:stretch>
        </p:blipFill>
        <p:spPr>
          <a:xfrm>
            <a:off x="136886" y="159692"/>
            <a:ext cx="3646650" cy="872047"/>
          </a:xfrm>
          <a:prstGeom prst="rect">
            <a:avLst/>
          </a:prstGeom>
        </p:spPr>
      </p:pic>
    </p:spTree>
    <p:extLst>
      <p:ext uri="{BB962C8B-B14F-4D97-AF65-F5344CB8AC3E}">
        <p14:creationId xmlns:p14="http://schemas.microsoft.com/office/powerpoint/2010/main" val="2306299133"/>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_Power Virtual Dark Teal Color">
    <p:bg>
      <p:bgPr>
        <a:solidFill>
          <a:schemeClr val="accent4"/>
        </a:solidFill>
        <a:effectLst/>
      </p:bgPr>
    </p:bg>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bg1"/>
                </a:solidFill>
              </a:defRPr>
            </a:lvl1pPr>
          </a:lstStyle>
          <a:p>
            <a:r>
              <a:rPr lang="en-US" dirty="0"/>
              <a:t>Microsoft 365 title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chemeClr val="bg1"/>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
        <p:nvSpPr>
          <p:cNvPr id="2" name="Footer Placeholder 1">
            <a:extLst>
              <a:ext uri="{FF2B5EF4-FFF2-40B4-BE49-F238E27FC236}">
                <a16:creationId xmlns:a16="http://schemas.microsoft.com/office/drawing/2014/main" id="{DE984AF9-42B3-4123-927E-CEC8570AFE35}"/>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solidFill>
                  <a:schemeClr val="bg1"/>
                </a:solidFill>
              </a:rPr>
              <a:t>© Copyright Microsoft Corporation. All rights reserved.</a:t>
            </a:r>
          </a:p>
        </p:txBody>
      </p:sp>
      <p:pic>
        <p:nvPicPr>
          <p:cNvPr id="4" name="Picture 3" descr="A close up of a logo&#10;&#10;Description automatically generated">
            <a:extLst>
              <a:ext uri="{FF2B5EF4-FFF2-40B4-BE49-F238E27FC236}">
                <a16:creationId xmlns:a16="http://schemas.microsoft.com/office/drawing/2014/main" id="{B3717877-ED70-487F-A351-8106E38CC9B2}"/>
              </a:ext>
            </a:extLst>
          </p:cNvPr>
          <p:cNvPicPr>
            <a:picLocks noChangeAspect="1"/>
          </p:cNvPicPr>
          <p:nvPr userDrawn="1"/>
        </p:nvPicPr>
        <p:blipFill>
          <a:blip r:embed="rId2"/>
          <a:stretch>
            <a:fillRect/>
          </a:stretch>
        </p:blipFill>
        <p:spPr>
          <a:xfrm>
            <a:off x="136886" y="159692"/>
            <a:ext cx="3646650" cy="872047"/>
          </a:xfrm>
          <a:prstGeom prst="rect">
            <a:avLst/>
          </a:prstGeom>
        </p:spPr>
      </p:pic>
    </p:spTree>
    <p:extLst>
      <p:ext uri="{BB962C8B-B14F-4D97-AF65-F5344CB8AC3E}">
        <p14:creationId xmlns:p14="http://schemas.microsoft.com/office/powerpoint/2010/main" val="41283028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2551077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51322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itle slide 3 with picture">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800" strike="noStrike" spc="-49" baseline="0">
                <a:solidFill>
                  <a:srgbClr val="000000"/>
                </a:solidFill>
              </a:defRPr>
            </a:lvl1pPr>
          </a:lstStyle>
          <a:p>
            <a:r>
              <a:rPr lang="en-US" dirty="0"/>
              <a:t>Microsoft Security title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42466" y="4350114"/>
            <a:ext cx="5413394" cy="738664"/>
          </a:xfrm>
          <a:prstGeom prst="rect">
            <a:avLst/>
          </a:prstGeom>
        </p:spPr>
        <p:txBody>
          <a:bodyPr/>
          <a:lstStyle>
            <a:lvl1pPr>
              <a:defRPr sz="1800">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Footer Placeholder 1">
            <a:extLst>
              <a:ext uri="{FF2B5EF4-FFF2-40B4-BE49-F238E27FC236}">
                <a16:creationId xmlns:a16="http://schemas.microsoft.com/office/drawing/2014/main" id="{1B6BA0D2-3614-405C-8BB6-C5242154BADB}"/>
              </a:ext>
            </a:extLst>
          </p:cNvPr>
          <p:cNvSpPr txBox="1">
            <a:spLocks/>
          </p:cNvSpPr>
          <p:nvPr userDrawn="1"/>
        </p:nvSpPr>
        <p:spPr>
          <a:xfrm>
            <a:off x="442466"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r>
              <a:rPr lang="en-US" dirty="0"/>
              <a:t>© Copyright Microsoft Corporation. All rights reserved.</a:t>
            </a:r>
          </a:p>
        </p:txBody>
      </p:sp>
      <p:pic>
        <p:nvPicPr>
          <p:cNvPr id="2" name="Picture 1" descr="A picture containing drawing&#10;&#10;Description automatically generated">
            <a:extLst>
              <a:ext uri="{FF2B5EF4-FFF2-40B4-BE49-F238E27FC236}">
                <a16:creationId xmlns:a16="http://schemas.microsoft.com/office/drawing/2014/main" id="{80B5C935-00BF-4406-9069-EAFD8F3962C1}"/>
              </a:ext>
            </a:extLst>
          </p:cNvPr>
          <p:cNvPicPr>
            <a:picLocks noChangeAspect="1"/>
          </p:cNvPicPr>
          <p:nvPr userDrawn="1"/>
        </p:nvPicPr>
        <p:blipFill>
          <a:blip r:embed="rId2"/>
          <a:stretch>
            <a:fillRect/>
          </a:stretch>
        </p:blipFill>
        <p:spPr>
          <a:xfrm>
            <a:off x="136886" y="159692"/>
            <a:ext cx="3646651" cy="872047"/>
          </a:xfrm>
          <a:prstGeom prst="rect">
            <a:avLst/>
          </a:prstGeom>
        </p:spPr>
      </p:pic>
      <p:pic>
        <p:nvPicPr>
          <p:cNvPr id="5" name="Picture 4" descr="A person explaining on the charts from a big monitor behind him">
            <a:extLst>
              <a:ext uri="{FF2B5EF4-FFF2-40B4-BE49-F238E27FC236}">
                <a16:creationId xmlns:a16="http://schemas.microsoft.com/office/drawing/2014/main" id="{A1B962E4-5090-4363-A78E-44D8293466D3}"/>
              </a:ext>
            </a:extLst>
          </p:cNvPr>
          <p:cNvPicPr>
            <a:picLocks noChangeAspect="1"/>
          </p:cNvPicPr>
          <p:nvPr userDrawn="1"/>
        </p:nvPicPr>
        <p:blipFill rotWithShape="1">
          <a:blip r:embed="rId3"/>
          <a:srcRect l="39159" r="2959"/>
          <a:stretch/>
        </p:blipFill>
        <p:spPr>
          <a:xfrm>
            <a:off x="6228994" y="0"/>
            <a:ext cx="5963006" cy="6858000"/>
          </a:xfrm>
          <a:prstGeom prst="rect">
            <a:avLst/>
          </a:prstGeom>
        </p:spPr>
      </p:pic>
    </p:spTree>
    <p:extLst>
      <p:ext uri="{BB962C8B-B14F-4D97-AF65-F5344CB8AC3E}">
        <p14:creationId xmlns:p14="http://schemas.microsoft.com/office/powerpoint/2010/main" val="3842161821"/>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4 with graphic">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800" strike="noStrike" spc="-49" baseline="0">
                <a:solidFill>
                  <a:schemeClr val="tx1"/>
                </a:solidFill>
              </a:defRPr>
            </a:lvl1pPr>
          </a:lstStyle>
          <a:p>
            <a:r>
              <a:rPr lang="en-US" dirty="0"/>
              <a:t>Microsoft Security title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38664"/>
          </a:xfrm>
          <a:prstGeom prst="rect">
            <a:avLst/>
          </a:prstGeom>
        </p:spPr>
        <p:txBody>
          <a:bodyPr/>
          <a:lstStyle>
            <a:lvl1pPr>
              <a:defRPr sz="1800">
                <a:solidFill>
                  <a:schemeClr val="tx1"/>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2" name="Footer Placeholder 1">
            <a:extLst>
              <a:ext uri="{FF2B5EF4-FFF2-40B4-BE49-F238E27FC236}">
                <a16:creationId xmlns:a16="http://schemas.microsoft.com/office/drawing/2014/main" id="{C579B1D0-8CEE-4E42-8540-F752DBF0F648}"/>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pic>
        <p:nvPicPr>
          <p:cNvPr id="3" name="Picture 2" descr="A picture containing drawing&#10;&#10;Description automatically generated">
            <a:extLst>
              <a:ext uri="{FF2B5EF4-FFF2-40B4-BE49-F238E27FC236}">
                <a16:creationId xmlns:a16="http://schemas.microsoft.com/office/drawing/2014/main" id="{2E62B0F4-9059-402D-99C1-BDA270EE7300}"/>
              </a:ext>
            </a:extLst>
          </p:cNvPr>
          <p:cNvPicPr>
            <a:picLocks noChangeAspect="1"/>
          </p:cNvPicPr>
          <p:nvPr userDrawn="1"/>
        </p:nvPicPr>
        <p:blipFill>
          <a:blip r:embed="rId2"/>
          <a:stretch>
            <a:fillRect/>
          </a:stretch>
        </p:blipFill>
        <p:spPr>
          <a:xfrm>
            <a:off x="136886" y="159692"/>
            <a:ext cx="3646651" cy="872047"/>
          </a:xfrm>
          <a:prstGeom prst="rect">
            <a:avLst/>
          </a:prstGeom>
        </p:spPr>
      </p:pic>
      <p:pic>
        <p:nvPicPr>
          <p:cNvPr id="11" name="Picture 10">
            <a:extLst>
              <a:ext uri="{FF2B5EF4-FFF2-40B4-BE49-F238E27FC236}">
                <a16:creationId xmlns:a16="http://schemas.microsoft.com/office/drawing/2014/main" id="{82FB3FC4-F798-4A65-9938-183D2AE872E9}"/>
              </a:ext>
            </a:extLst>
          </p:cNvPr>
          <p:cNvPicPr>
            <a:picLocks noChangeAspect="1"/>
          </p:cNvPicPr>
          <p:nvPr userDrawn="1"/>
        </p:nvPicPr>
        <p:blipFill rotWithShape="1">
          <a:blip r:embed="rId3"/>
          <a:srcRect l="10604" t="611" r="23628" b="611"/>
          <a:stretch/>
        </p:blipFill>
        <p:spPr>
          <a:xfrm>
            <a:off x="6694286" y="900959"/>
            <a:ext cx="5049680" cy="5056082"/>
          </a:xfrm>
          <a:custGeom>
            <a:avLst/>
            <a:gdLst>
              <a:gd name="connsiteX0" fmla="*/ 2524840 w 5049680"/>
              <a:gd name="connsiteY0" fmla="*/ 0 h 5056082"/>
              <a:gd name="connsiteX1" fmla="*/ 5049680 w 5049680"/>
              <a:gd name="connsiteY1" fmla="*/ 2528041 h 5056082"/>
              <a:gd name="connsiteX2" fmla="*/ 2524840 w 5049680"/>
              <a:gd name="connsiteY2" fmla="*/ 5056082 h 5056082"/>
              <a:gd name="connsiteX3" fmla="*/ 0 w 5049680"/>
              <a:gd name="connsiteY3" fmla="*/ 2528041 h 5056082"/>
              <a:gd name="connsiteX4" fmla="*/ 2524840 w 5049680"/>
              <a:gd name="connsiteY4" fmla="*/ 0 h 50560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49680" h="5056082">
                <a:moveTo>
                  <a:pt x="2524840" y="0"/>
                </a:moveTo>
                <a:cubicBezTo>
                  <a:pt x="3919271" y="0"/>
                  <a:pt x="5049680" y="1131843"/>
                  <a:pt x="5049680" y="2528041"/>
                </a:cubicBezTo>
                <a:cubicBezTo>
                  <a:pt x="5049680" y="3924239"/>
                  <a:pt x="3919271" y="5056082"/>
                  <a:pt x="2524840" y="5056082"/>
                </a:cubicBezTo>
                <a:cubicBezTo>
                  <a:pt x="1130409" y="5056082"/>
                  <a:pt x="0" y="3924239"/>
                  <a:pt x="0" y="2528041"/>
                </a:cubicBezTo>
                <a:cubicBezTo>
                  <a:pt x="0" y="1131843"/>
                  <a:pt x="1130409" y="0"/>
                  <a:pt x="2524840" y="0"/>
                </a:cubicBezTo>
                <a:close/>
              </a:path>
            </a:pathLst>
          </a:custGeom>
        </p:spPr>
      </p:pic>
      <p:sp>
        <p:nvSpPr>
          <p:cNvPr id="13" name="Oval 12">
            <a:extLst>
              <a:ext uri="{FF2B5EF4-FFF2-40B4-BE49-F238E27FC236}">
                <a16:creationId xmlns:a16="http://schemas.microsoft.com/office/drawing/2014/main" id="{0C62E602-B038-4AA6-A699-B469CFE1AD96}"/>
              </a:ext>
              <a:ext uri="{C183D7F6-B498-43B3-948B-1728B52AA6E4}">
                <adec:decorative xmlns:adec="http://schemas.microsoft.com/office/drawing/2017/decorative" val="1"/>
              </a:ext>
            </a:extLst>
          </p:cNvPr>
          <p:cNvSpPr/>
          <p:nvPr userDrawn="1"/>
        </p:nvSpPr>
        <p:spPr bwMode="auto">
          <a:xfrm>
            <a:off x="6383137" y="589416"/>
            <a:ext cx="5671978" cy="5679168"/>
          </a:xfrm>
          <a:prstGeom prst="ellipse">
            <a:avLst/>
          </a:prstGeom>
          <a:noFill/>
          <a:ln w="1905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66574218"/>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p:txBody>
          <a:bodyPr/>
          <a:lstStyle>
            <a:lvl1pPr>
              <a:defRPr/>
            </a:lvl1pPr>
          </a:lstStyle>
          <a:p>
            <a:r>
              <a:rPr lang="en-US"/>
              <a:t>Heading Segoe UI </a:t>
            </a:r>
            <a:r>
              <a:rPr lang="en-US" err="1"/>
              <a:t>Semibold</a:t>
            </a:r>
            <a:r>
              <a:rPr lang="en-US"/>
              <a:t> 32</a:t>
            </a:r>
          </a:p>
        </p:txBody>
      </p:sp>
      <p:sp>
        <p:nvSpPr>
          <p:cNvPr id="2" name="Footer Placeholder 1">
            <a:extLst>
              <a:ext uri="{FF2B5EF4-FFF2-40B4-BE49-F238E27FC236}">
                <a16:creationId xmlns:a16="http://schemas.microsoft.com/office/drawing/2014/main" id="{B852478B-55EF-4189-A468-2CD5FFD82747}"/>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107187434"/>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subheadin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74CBFC5-126D-4E5D-BA79-A65662FA3631}"/>
              </a:ext>
            </a:extLst>
          </p:cNvPr>
          <p:cNvSpPr>
            <a:spLocks noGrp="1"/>
          </p:cNvSpPr>
          <p:nvPr>
            <p:ph type="title"/>
          </p:nvPr>
        </p:nvSpPr>
        <p:spPr>
          <a:xfrm>
            <a:off x="418643" y="440494"/>
            <a:ext cx="11341268" cy="642840"/>
          </a:xfrm>
        </p:spPr>
        <p:txBody>
          <a:bodyPr/>
          <a:lstStyle/>
          <a:p>
            <a:r>
              <a:rPr lang="en-US"/>
              <a:t>Click to edit Master title style</a:t>
            </a:r>
          </a:p>
        </p:txBody>
      </p:sp>
      <p:sp>
        <p:nvSpPr>
          <p:cNvPr id="4" name="Text Placeholder 3">
            <a:extLst>
              <a:ext uri="{FF2B5EF4-FFF2-40B4-BE49-F238E27FC236}">
                <a16:creationId xmlns:a16="http://schemas.microsoft.com/office/drawing/2014/main" id="{DB521330-4B4A-4C5F-85CF-D5CBC2772D39}"/>
              </a:ext>
            </a:extLst>
          </p:cNvPr>
          <p:cNvSpPr>
            <a:spLocks noGrp="1"/>
          </p:cNvSpPr>
          <p:nvPr>
            <p:ph type="body" sz="quarter" idx="10" hasCustomPrompt="1"/>
          </p:nvPr>
        </p:nvSpPr>
        <p:spPr>
          <a:xfrm>
            <a:off x="432089" y="1083334"/>
            <a:ext cx="11341268" cy="400110"/>
          </a:xfrm>
        </p:spPr>
        <p:txBody>
          <a:bodyPr tIns="45720" rIns="0" bIns="45720"/>
          <a:lstStyle>
            <a:lvl1pPr>
              <a:defRPr sz="2000">
                <a:solidFill>
                  <a:schemeClr val="tx1"/>
                </a:solidFill>
              </a:defRPr>
            </a:lvl1pPr>
          </a:lstStyle>
          <a:p>
            <a:r>
              <a:rPr lang="en-US"/>
              <a:t>Subheading Segoe UI </a:t>
            </a:r>
            <a:r>
              <a:rPr lang="en-US" err="1"/>
              <a:t>Semibold</a:t>
            </a:r>
            <a:r>
              <a:rPr lang="en-US"/>
              <a:t> 20 </a:t>
            </a:r>
            <a:r>
              <a:rPr lang="en-US" err="1"/>
              <a:t>pt</a:t>
            </a:r>
            <a:endParaRPr lang="en-US"/>
          </a:p>
        </p:txBody>
      </p:sp>
      <p:sp>
        <p:nvSpPr>
          <p:cNvPr id="2" name="Footer Placeholder 1">
            <a:extLst>
              <a:ext uri="{FF2B5EF4-FFF2-40B4-BE49-F238E27FC236}">
                <a16:creationId xmlns:a16="http://schemas.microsoft.com/office/drawing/2014/main" id="{64899B17-8D01-4107-A0A6-0451351ABAED}"/>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125301356"/>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18643" y="440494"/>
            <a:ext cx="11341268" cy="680196"/>
          </a:xfrm>
          <a:prstGeom prst="rect">
            <a:avLst/>
          </a:prstGeom>
        </p:spPr>
        <p:txBody>
          <a:bodyPr vert="horz" wrap="square" lIns="0" tIns="91440" rIns="146304" bIns="91440" rtlCol="0" anchor="t">
            <a:noAutofit/>
          </a:bodyPr>
          <a:lstStyle/>
          <a:p>
            <a:r>
              <a:rPr lang="en-US" dirty="0"/>
              <a:t>Heading Segoe UI </a:t>
            </a:r>
            <a:r>
              <a:rPr lang="en-US" dirty="0" err="1"/>
              <a:t>Semibold</a:t>
            </a:r>
            <a:r>
              <a:rPr lang="en-US" dirty="0"/>
              <a:t> 28/32</a:t>
            </a:r>
          </a:p>
        </p:txBody>
      </p:sp>
      <p:sp>
        <p:nvSpPr>
          <p:cNvPr id="4" name="Text Placeholder 3"/>
          <p:cNvSpPr>
            <a:spLocks noGrp="1"/>
          </p:cNvSpPr>
          <p:nvPr>
            <p:ph type="body" idx="1"/>
          </p:nvPr>
        </p:nvSpPr>
        <p:spPr>
          <a:xfrm>
            <a:off x="418643" y="1456898"/>
            <a:ext cx="11341268" cy="2492990"/>
          </a:xfrm>
          <a:prstGeom prst="rect">
            <a:avLst/>
          </a:prstGeom>
        </p:spPr>
        <p:txBody>
          <a:bodyPr vert="horz" wrap="square" lIns="0" tIns="91440" rIns="146304" bIns="91440" rtlCol="0">
            <a:spAutoFit/>
          </a:bodyPr>
          <a:lstStyle/>
          <a:p>
            <a:pPr lvl="1"/>
            <a:r>
              <a:rPr lang="en-US" dirty="0"/>
              <a:t>Large: subhead Segoe UI Regular 20/24</a:t>
            </a:r>
          </a:p>
          <a:p>
            <a:pPr lvl="2"/>
            <a:r>
              <a:rPr lang="en-US" dirty="0"/>
              <a:t>Medium: paragraph heading Segoe UI </a:t>
            </a:r>
            <a:r>
              <a:rPr lang="en-US" dirty="0" err="1"/>
              <a:t>Semibold</a:t>
            </a:r>
            <a:r>
              <a:rPr lang="en-US" dirty="0"/>
              <a:t> 14/18</a:t>
            </a:r>
          </a:p>
          <a:p>
            <a:pPr lvl="3"/>
            <a:r>
              <a:rPr lang="en-US" dirty="0"/>
              <a:t>Medium: paragraph body copy Segoe UI Regular 14/18</a:t>
            </a:r>
          </a:p>
          <a:p>
            <a:pPr lvl="4"/>
            <a:r>
              <a:rPr lang="en-US" dirty="0"/>
              <a:t>Small: caption heading Segoe UI Bold 10/12</a:t>
            </a:r>
          </a:p>
          <a:p>
            <a:pPr lvl="6"/>
            <a:r>
              <a:rPr lang="en-US" dirty="0"/>
              <a:t>Small: caption body copy Segoe UI Regular 10/12</a:t>
            </a:r>
          </a:p>
          <a:p>
            <a:pPr lvl="6"/>
            <a:endParaRPr lang="en-US" dirty="0"/>
          </a:p>
          <a:p>
            <a:pPr lvl="6"/>
            <a:endParaRPr lang="en-US" dirty="0"/>
          </a:p>
        </p:txBody>
      </p:sp>
      <p:grpSp>
        <p:nvGrpSpPr>
          <p:cNvPr id="24" name="Group 23">
            <a:extLst>
              <a:ext uri="{FF2B5EF4-FFF2-40B4-BE49-F238E27FC236}">
                <a16:creationId xmlns:a16="http://schemas.microsoft.com/office/drawing/2014/main" id="{D9F1F3D7-6469-4E66-950C-35D2A9B6C9A0}"/>
              </a:ext>
            </a:extLst>
          </p:cNvPr>
          <p:cNvGrpSpPr/>
          <p:nvPr userDrawn="1"/>
        </p:nvGrpSpPr>
        <p:grpSpPr>
          <a:xfrm rot="5400000">
            <a:off x="10247804" y="4228006"/>
            <a:ext cx="4690235" cy="569755"/>
            <a:chOff x="465139" y="4279900"/>
            <a:chExt cx="11082523" cy="1498600"/>
          </a:xfrm>
        </p:grpSpPr>
        <p:sp>
          <p:nvSpPr>
            <p:cNvPr id="25" name="Rectangle 24">
              <a:extLst>
                <a:ext uri="{FF2B5EF4-FFF2-40B4-BE49-F238E27FC236}">
                  <a16:creationId xmlns:a16="http://schemas.microsoft.com/office/drawing/2014/main" id="{F97F6D02-88B7-4921-8BC2-060525CE5A58}"/>
                </a:ext>
              </a:extLst>
            </p:cNvPr>
            <p:cNvSpPr/>
            <p:nvPr userDrawn="1"/>
          </p:nvSpPr>
          <p:spPr bwMode="auto">
            <a:xfrm>
              <a:off x="5983100" y="4279901"/>
              <a:ext cx="2782281" cy="149859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bg1"/>
                  </a:solidFill>
                  <a:ea typeface="Segoe UI" pitchFamily="34" charset="0"/>
                  <a:cs typeface="Segoe UI" pitchFamily="34" charset="0"/>
                </a:rPr>
                <a:t>Microsoft Power Apps Purple</a:t>
              </a:r>
            </a:p>
            <a:p>
              <a:pPr defTabSz="932472" fontAlgn="base">
                <a:spcBef>
                  <a:spcPct val="0"/>
                </a:spcBef>
                <a:spcAft>
                  <a:spcPts val="100"/>
                </a:spcAft>
              </a:pPr>
              <a:r>
                <a:rPr lang="en-US" sz="600">
                  <a:solidFill>
                    <a:schemeClr val="bg1"/>
                  </a:solidFill>
                  <a:ea typeface="Segoe UI" pitchFamily="34" charset="0"/>
                  <a:cs typeface="Segoe UI" pitchFamily="34" charset="0"/>
                </a:rPr>
                <a:t>R116 G39 B116</a:t>
              </a:r>
            </a:p>
            <a:p>
              <a:pPr defTabSz="932472" fontAlgn="base">
                <a:spcBef>
                  <a:spcPct val="0"/>
                </a:spcBef>
                <a:spcAft>
                  <a:spcPts val="100"/>
                </a:spcAft>
              </a:pPr>
              <a:r>
                <a:rPr lang="en-US" sz="600">
                  <a:solidFill>
                    <a:schemeClr val="bg1"/>
                  </a:solidFill>
                  <a:ea typeface="Segoe UI" pitchFamily="34" charset="0"/>
                  <a:cs typeface="Segoe UI" pitchFamily="34" charset="0"/>
                </a:rPr>
                <a:t>Hex #742774</a:t>
              </a:r>
            </a:p>
          </p:txBody>
        </p:sp>
        <p:sp>
          <p:nvSpPr>
            <p:cNvPr id="26" name="Rectangle 25">
              <a:extLst>
                <a:ext uri="{FF2B5EF4-FFF2-40B4-BE49-F238E27FC236}">
                  <a16:creationId xmlns:a16="http://schemas.microsoft.com/office/drawing/2014/main" id="{5DBD0FB2-ABEC-4B69-8293-43075DF1DFB9}"/>
                </a:ext>
              </a:extLst>
            </p:cNvPr>
            <p:cNvSpPr/>
            <p:nvPr userDrawn="1"/>
          </p:nvSpPr>
          <p:spPr bwMode="auto">
            <a:xfrm>
              <a:off x="3154167" y="4279900"/>
              <a:ext cx="2827669" cy="149859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bg1"/>
                  </a:solidFill>
                  <a:ea typeface="Segoe UI" pitchFamily="34" charset="0"/>
                  <a:cs typeface="Segoe UI" pitchFamily="34" charset="0"/>
                </a:rPr>
                <a:t>Microsoft Power Automate Blue</a:t>
              </a:r>
            </a:p>
            <a:p>
              <a:pPr defTabSz="932472" fontAlgn="base">
                <a:spcBef>
                  <a:spcPct val="0"/>
                </a:spcBef>
                <a:spcAft>
                  <a:spcPts val="100"/>
                </a:spcAft>
              </a:pPr>
              <a:r>
                <a:rPr lang="pt-BR" sz="600">
                  <a:solidFill>
                    <a:schemeClr val="bg1"/>
                  </a:solidFill>
                  <a:ea typeface="Segoe UI" pitchFamily="34" charset="0"/>
                  <a:cs typeface="Segoe UI" pitchFamily="34" charset="0"/>
                </a:rPr>
                <a:t>R0 G102 B255</a:t>
              </a:r>
            </a:p>
            <a:p>
              <a:pPr defTabSz="932472" fontAlgn="base">
                <a:spcBef>
                  <a:spcPct val="0"/>
                </a:spcBef>
                <a:spcAft>
                  <a:spcPts val="100"/>
                </a:spcAft>
              </a:pPr>
              <a:r>
                <a:rPr lang="pt-BR" sz="600">
                  <a:solidFill>
                    <a:schemeClr val="bg1"/>
                  </a:solidFill>
                  <a:ea typeface="Segoe UI" pitchFamily="34" charset="0"/>
                  <a:cs typeface="Segoe UI" pitchFamily="34" charset="0"/>
                </a:rPr>
                <a:t>Hex #0066FF</a:t>
              </a:r>
            </a:p>
          </p:txBody>
        </p:sp>
        <p:sp>
          <p:nvSpPr>
            <p:cNvPr id="27" name="Rectangle 26">
              <a:extLst>
                <a:ext uri="{FF2B5EF4-FFF2-40B4-BE49-F238E27FC236}">
                  <a16:creationId xmlns:a16="http://schemas.microsoft.com/office/drawing/2014/main" id="{D489F672-68EF-45E0-A5D0-524197DBF647}"/>
                </a:ext>
              </a:extLst>
            </p:cNvPr>
            <p:cNvSpPr/>
            <p:nvPr userDrawn="1"/>
          </p:nvSpPr>
          <p:spPr bwMode="auto">
            <a:xfrm>
              <a:off x="465139" y="4279900"/>
              <a:ext cx="2689028" cy="1498600"/>
            </a:xfrm>
            <a:prstGeom prst="rect">
              <a:avLst/>
            </a:prstGeom>
            <a:solidFill>
              <a:schemeClr val="accent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tx1"/>
                  </a:solidFill>
                  <a:ea typeface="Segoe UI" pitchFamily="34" charset="0"/>
                  <a:cs typeface="Segoe UI" pitchFamily="34" charset="0"/>
                </a:rPr>
                <a:t>Microsoft Power BI Yellow</a:t>
              </a:r>
            </a:p>
            <a:p>
              <a:pPr defTabSz="932472" fontAlgn="base">
                <a:spcBef>
                  <a:spcPct val="0"/>
                </a:spcBef>
                <a:spcAft>
                  <a:spcPts val="100"/>
                </a:spcAft>
              </a:pPr>
              <a:r>
                <a:rPr lang="en-US" sz="600">
                  <a:solidFill>
                    <a:schemeClr val="tx1"/>
                  </a:solidFill>
                  <a:ea typeface="Segoe UI" pitchFamily="34" charset="0"/>
                  <a:cs typeface="Segoe UI" pitchFamily="34" charset="0"/>
                </a:rPr>
                <a:t>R242 G200 B17</a:t>
              </a:r>
            </a:p>
            <a:p>
              <a:pPr defTabSz="932472" fontAlgn="base">
                <a:spcBef>
                  <a:spcPct val="0"/>
                </a:spcBef>
                <a:spcAft>
                  <a:spcPts val="100"/>
                </a:spcAft>
              </a:pPr>
              <a:r>
                <a:rPr lang="en-US" sz="600">
                  <a:solidFill>
                    <a:schemeClr val="tx1"/>
                  </a:solidFill>
                  <a:ea typeface="Segoe UI" pitchFamily="34" charset="0"/>
                  <a:cs typeface="Segoe UI" pitchFamily="34" charset="0"/>
                </a:rPr>
                <a:t>Hex #F2C811</a:t>
              </a:r>
            </a:p>
          </p:txBody>
        </p:sp>
        <p:sp>
          <p:nvSpPr>
            <p:cNvPr id="28" name="Rectangle 27">
              <a:extLst>
                <a:ext uri="{FF2B5EF4-FFF2-40B4-BE49-F238E27FC236}">
                  <a16:creationId xmlns:a16="http://schemas.microsoft.com/office/drawing/2014/main" id="{B9D6085E-E5EE-45E3-A038-923214E999C6}"/>
                </a:ext>
              </a:extLst>
            </p:cNvPr>
            <p:cNvSpPr/>
            <p:nvPr userDrawn="1"/>
          </p:nvSpPr>
          <p:spPr bwMode="auto">
            <a:xfrm>
              <a:off x="8765381" y="4279901"/>
              <a:ext cx="2782281" cy="149859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bg1"/>
                  </a:solidFill>
                  <a:ea typeface="Segoe UI" pitchFamily="34" charset="0"/>
                  <a:cs typeface="Segoe UI" pitchFamily="34" charset="0"/>
                </a:rPr>
                <a:t>Microsoft Power Virtual Agents Teal</a:t>
              </a:r>
            </a:p>
            <a:p>
              <a:pPr defTabSz="932472" fontAlgn="base">
                <a:spcBef>
                  <a:spcPct val="0"/>
                </a:spcBef>
                <a:spcAft>
                  <a:spcPts val="100"/>
                </a:spcAft>
              </a:pPr>
              <a:r>
                <a:rPr lang="en-US" sz="600">
                  <a:solidFill>
                    <a:schemeClr val="bg1"/>
                  </a:solidFill>
                  <a:ea typeface="Segoe UI" pitchFamily="34" charset="0"/>
                  <a:cs typeface="Segoe UI" pitchFamily="34" charset="0"/>
                </a:rPr>
                <a:t>R11 G85 B106</a:t>
              </a:r>
            </a:p>
            <a:p>
              <a:pPr defTabSz="932472" fontAlgn="base">
                <a:spcBef>
                  <a:spcPct val="0"/>
                </a:spcBef>
                <a:spcAft>
                  <a:spcPts val="100"/>
                </a:spcAft>
              </a:pPr>
              <a:r>
                <a:rPr lang="en-US" sz="600">
                  <a:solidFill>
                    <a:schemeClr val="bg1"/>
                  </a:solidFill>
                  <a:ea typeface="Segoe UI" pitchFamily="34" charset="0"/>
                  <a:cs typeface="Segoe UI" pitchFamily="34" charset="0"/>
                </a:rPr>
                <a:t>Hex #0B556A</a:t>
              </a:r>
            </a:p>
          </p:txBody>
        </p:sp>
      </p:grpSp>
      <p:grpSp>
        <p:nvGrpSpPr>
          <p:cNvPr id="29" name="Group 28">
            <a:extLst>
              <a:ext uri="{FF2B5EF4-FFF2-40B4-BE49-F238E27FC236}">
                <a16:creationId xmlns:a16="http://schemas.microsoft.com/office/drawing/2014/main" id="{38D00809-B998-47DA-8B27-44733BFDB224}"/>
              </a:ext>
            </a:extLst>
          </p:cNvPr>
          <p:cNvGrpSpPr/>
          <p:nvPr userDrawn="1"/>
        </p:nvGrpSpPr>
        <p:grpSpPr>
          <a:xfrm rot="5400000">
            <a:off x="11534945" y="773099"/>
            <a:ext cx="2115953" cy="569757"/>
            <a:chOff x="465140" y="7280835"/>
            <a:chExt cx="7676186" cy="942415"/>
          </a:xfrm>
        </p:grpSpPr>
        <p:sp>
          <p:nvSpPr>
            <p:cNvPr id="30" name="Rectangle 29">
              <a:extLst>
                <a:ext uri="{FF2B5EF4-FFF2-40B4-BE49-F238E27FC236}">
                  <a16:creationId xmlns:a16="http://schemas.microsoft.com/office/drawing/2014/main" id="{9D557C69-0B3B-4641-8B89-5FB0CBF2E490}"/>
                </a:ext>
              </a:extLst>
            </p:cNvPr>
            <p:cNvSpPr/>
            <p:nvPr/>
          </p:nvSpPr>
          <p:spPr bwMode="auto">
            <a:xfrm>
              <a:off x="465140" y="7280835"/>
              <a:ext cx="2487611" cy="942414"/>
            </a:xfrm>
            <a:prstGeom prst="rect">
              <a:avLst/>
            </a:prstGeom>
            <a:solidFill>
              <a:schemeClr val="tx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bg1"/>
                  </a:solidFill>
                  <a:ea typeface="Segoe UI" pitchFamily="34" charset="0"/>
                  <a:cs typeface="Segoe UI" pitchFamily="34" charset="0"/>
                </a:rPr>
                <a:t>Black</a:t>
              </a:r>
            </a:p>
            <a:p>
              <a:pPr defTabSz="932472" fontAlgn="base">
                <a:spcBef>
                  <a:spcPct val="0"/>
                </a:spcBef>
                <a:spcAft>
                  <a:spcPts val="100"/>
                </a:spcAft>
              </a:pPr>
              <a:r>
                <a:rPr lang="en-US" sz="600">
                  <a:solidFill>
                    <a:schemeClr val="bg1"/>
                  </a:solidFill>
                  <a:ea typeface="Segoe UI" pitchFamily="34" charset="0"/>
                  <a:cs typeface="Segoe UI" pitchFamily="34" charset="0"/>
                </a:rPr>
                <a:t>R0 G0 B0</a:t>
              </a:r>
            </a:p>
            <a:p>
              <a:pPr defTabSz="932472" fontAlgn="base">
                <a:spcBef>
                  <a:spcPct val="0"/>
                </a:spcBef>
                <a:spcAft>
                  <a:spcPts val="100"/>
                </a:spcAft>
              </a:pPr>
              <a:r>
                <a:rPr lang="en-US" sz="600">
                  <a:solidFill>
                    <a:schemeClr val="bg1"/>
                  </a:solidFill>
                  <a:ea typeface="Segoe UI" pitchFamily="34" charset="0"/>
                  <a:cs typeface="Segoe UI" pitchFamily="34" charset="0"/>
                </a:rPr>
                <a:t>Hex #000000</a:t>
              </a:r>
            </a:p>
          </p:txBody>
        </p:sp>
        <p:sp>
          <p:nvSpPr>
            <p:cNvPr id="32" name="Rectangle 31">
              <a:extLst>
                <a:ext uri="{FF2B5EF4-FFF2-40B4-BE49-F238E27FC236}">
                  <a16:creationId xmlns:a16="http://schemas.microsoft.com/office/drawing/2014/main" id="{4077D97C-7AF9-4BD5-9602-889CE0910F4C}"/>
                </a:ext>
              </a:extLst>
            </p:cNvPr>
            <p:cNvSpPr/>
            <p:nvPr/>
          </p:nvSpPr>
          <p:spPr bwMode="auto">
            <a:xfrm>
              <a:off x="3051346" y="7280835"/>
              <a:ext cx="2487611" cy="942414"/>
            </a:xfrm>
            <a:prstGeom prst="rect">
              <a:avLst/>
            </a:prstGeom>
            <a:solidFill>
              <a:schemeClr val="bg1"/>
            </a:solidFill>
            <a:ln w="6350">
              <a:solidFill>
                <a:schemeClr val="bg2">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tx1"/>
                  </a:solidFill>
                  <a:ea typeface="Segoe UI" pitchFamily="34" charset="0"/>
                  <a:cs typeface="Segoe UI" pitchFamily="34" charset="0"/>
                </a:rPr>
                <a:t>White</a:t>
              </a:r>
            </a:p>
            <a:p>
              <a:pPr defTabSz="932472" fontAlgn="base">
                <a:spcBef>
                  <a:spcPct val="0"/>
                </a:spcBef>
                <a:spcAft>
                  <a:spcPts val="100"/>
                </a:spcAft>
              </a:pPr>
              <a:r>
                <a:rPr lang="en-US" sz="600">
                  <a:solidFill>
                    <a:schemeClr val="tx1"/>
                  </a:solidFill>
                  <a:ea typeface="Segoe UI" pitchFamily="34" charset="0"/>
                  <a:cs typeface="Segoe UI" pitchFamily="34" charset="0"/>
                </a:rPr>
                <a:t>R255 G255 B255</a:t>
              </a:r>
            </a:p>
            <a:p>
              <a:pPr defTabSz="932472" fontAlgn="base">
                <a:spcBef>
                  <a:spcPct val="0"/>
                </a:spcBef>
                <a:spcAft>
                  <a:spcPts val="100"/>
                </a:spcAft>
              </a:pPr>
              <a:r>
                <a:rPr lang="en-US" sz="600">
                  <a:solidFill>
                    <a:schemeClr val="tx1"/>
                  </a:solidFill>
                  <a:ea typeface="Segoe UI" pitchFamily="34" charset="0"/>
                  <a:cs typeface="Segoe UI" pitchFamily="34" charset="0"/>
                </a:rPr>
                <a:t>Hex #FFFFFF</a:t>
              </a:r>
            </a:p>
          </p:txBody>
        </p:sp>
        <p:sp>
          <p:nvSpPr>
            <p:cNvPr id="33" name="Rectangle 32">
              <a:extLst>
                <a:ext uri="{FF2B5EF4-FFF2-40B4-BE49-F238E27FC236}">
                  <a16:creationId xmlns:a16="http://schemas.microsoft.com/office/drawing/2014/main" id="{F895A880-C5D7-40E8-9B6C-F93B1C2AC57C}"/>
                </a:ext>
              </a:extLst>
            </p:cNvPr>
            <p:cNvSpPr/>
            <p:nvPr/>
          </p:nvSpPr>
          <p:spPr bwMode="auto">
            <a:xfrm>
              <a:off x="5653715" y="7280836"/>
              <a:ext cx="2487611" cy="942414"/>
            </a:xfrm>
            <a:prstGeom prst="rect">
              <a:avLst/>
            </a:prstGeom>
            <a:solidFill>
              <a:schemeClr val="bg2"/>
            </a:solidFill>
            <a:ln w="6350">
              <a:solidFill>
                <a:schemeClr val="bg2">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tx1"/>
                  </a:solidFill>
                  <a:ea typeface="Segoe UI" pitchFamily="34" charset="0"/>
                  <a:cs typeface="Segoe UI" pitchFamily="34" charset="0"/>
                </a:rPr>
                <a:t>Light gray</a:t>
              </a:r>
            </a:p>
            <a:p>
              <a:pPr defTabSz="932472" fontAlgn="base">
                <a:spcBef>
                  <a:spcPct val="0"/>
                </a:spcBef>
                <a:spcAft>
                  <a:spcPts val="100"/>
                </a:spcAft>
              </a:pPr>
              <a:r>
                <a:rPr lang="en-US" sz="600">
                  <a:solidFill>
                    <a:schemeClr val="tx1"/>
                  </a:solidFill>
                  <a:ea typeface="Segoe UI" pitchFamily="34" charset="0"/>
                  <a:cs typeface="Segoe UI" pitchFamily="34" charset="0"/>
                </a:rPr>
                <a:t>R230 G230 B230</a:t>
              </a:r>
            </a:p>
            <a:p>
              <a:pPr defTabSz="932472" fontAlgn="base">
                <a:spcBef>
                  <a:spcPct val="0"/>
                </a:spcBef>
                <a:spcAft>
                  <a:spcPts val="100"/>
                </a:spcAft>
              </a:pPr>
              <a:r>
                <a:rPr lang="en-US" sz="600">
                  <a:solidFill>
                    <a:schemeClr val="tx1"/>
                  </a:solidFill>
                  <a:ea typeface="Segoe UI" pitchFamily="34" charset="0"/>
                  <a:cs typeface="Segoe UI" pitchFamily="34" charset="0"/>
                </a:rPr>
                <a:t>Hex #E6E6E6</a:t>
              </a:r>
            </a:p>
          </p:txBody>
        </p:sp>
      </p:grpSp>
    </p:spTree>
    <p:extLst>
      <p:ext uri="{BB962C8B-B14F-4D97-AF65-F5344CB8AC3E}">
        <p14:creationId xmlns:p14="http://schemas.microsoft.com/office/powerpoint/2010/main" val="1881724970"/>
      </p:ext>
    </p:extLst>
  </p:cSld>
  <p:clrMap bg1="lt1" tx1="dk1" bg2="lt2" tx2="dk2" accent1="accent1" accent2="accent2" accent3="accent3" accent4="accent4" accent5="accent5" accent6="accent6" hlink="hlink" folHlink="folHlink"/>
  <p:sldLayoutIdLst>
    <p:sldLayoutId id="2147484552" r:id="rId1"/>
    <p:sldLayoutId id="2147484553" r:id="rId2"/>
    <p:sldLayoutId id="2147484703" r:id="rId3"/>
    <p:sldLayoutId id="2147484704" r:id="rId4"/>
    <p:sldLayoutId id="2147484705" r:id="rId5"/>
    <p:sldLayoutId id="2147484583" r:id="rId6"/>
    <p:sldLayoutId id="2147484669" r:id="rId7"/>
    <p:sldLayoutId id="2147484562" r:id="rId8"/>
    <p:sldLayoutId id="2147484680" r:id="rId9"/>
    <p:sldLayoutId id="2147484610" r:id="rId10"/>
    <p:sldLayoutId id="2147484684" r:id="rId11"/>
    <p:sldLayoutId id="2147484670" r:id="rId12"/>
    <p:sldLayoutId id="2147484671" r:id="rId13"/>
    <p:sldLayoutId id="2147484682" r:id="rId14"/>
    <p:sldLayoutId id="2147484677" r:id="rId15"/>
    <p:sldLayoutId id="2147484691" r:id="rId16"/>
    <p:sldLayoutId id="2147484692" r:id="rId17"/>
    <p:sldLayoutId id="2147484693" r:id="rId18"/>
    <p:sldLayoutId id="2147484694" r:id="rId19"/>
    <p:sldLayoutId id="2147484695" r:id="rId20"/>
    <p:sldLayoutId id="2147484560" r:id="rId21"/>
    <p:sldLayoutId id="2147484580" r:id="rId22"/>
    <p:sldLayoutId id="2147484706" r:id="rId23"/>
    <p:sldLayoutId id="2147484707" r:id="rId24"/>
    <p:sldLayoutId id="2147484708" r:id="rId25"/>
    <p:sldLayoutId id="2147484566" r:id="rId26"/>
    <p:sldLayoutId id="2147484696" r:id="rId27"/>
    <p:sldLayoutId id="2147484697" r:id="rId28"/>
    <p:sldLayoutId id="2147484675" r:id="rId29"/>
    <p:sldLayoutId id="2147484676" r:id="rId30"/>
    <p:sldLayoutId id="2147484568" r:id="rId31"/>
    <p:sldLayoutId id="2147484570" r:id="rId32"/>
    <p:sldLayoutId id="2147484571" r:id="rId33"/>
    <p:sldLayoutId id="2147484572" r:id="rId34"/>
    <p:sldLayoutId id="2147484688" r:id="rId35"/>
    <p:sldLayoutId id="2147484689" r:id="rId36"/>
    <p:sldLayoutId id="2147484690" r:id="rId37"/>
    <p:sldLayoutId id="2147484683" r:id="rId38"/>
    <p:sldLayoutId id="2147484685" r:id="rId39"/>
    <p:sldLayoutId id="2147484673" r:id="rId40"/>
    <p:sldLayoutId id="2147484678" r:id="rId41"/>
    <p:sldLayoutId id="2147484679" r:id="rId42"/>
    <p:sldLayoutId id="2147484686" r:id="rId43"/>
    <p:sldLayoutId id="2147484674" r:id="rId44"/>
    <p:sldLayoutId id="2147484702" r:id="rId45"/>
    <p:sldLayoutId id="2147484701" r:id="rId46"/>
    <p:sldLayoutId id="2147484699" r:id="rId47"/>
    <p:sldLayoutId id="2147484700" r:id="rId48"/>
    <p:sldLayoutId id="2147484698" r:id="rId49"/>
    <p:sldLayoutId id="2147484710" r:id="rId50"/>
    <p:sldLayoutId id="2147484711" r:id="rId51"/>
  </p:sldLayoutIdLst>
  <p:transition>
    <p:fade/>
  </p:transition>
  <p:hf sldNum="0" hdr="0" dt="0"/>
  <p:txStyles>
    <p:titleStyle>
      <a:lvl1pPr algn="l" defTabSz="914367" rtl="0" eaLnBrk="1" latinLnBrk="0" hangingPunct="1">
        <a:lnSpc>
          <a:spcPct val="90000"/>
        </a:lnSpc>
        <a:spcBef>
          <a:spcPct val="0"/>
        </a:spcBef>
        <a:buNone/>
        <a:defRPr lang="en-US" sz="3200" b="0" kern="1200" cap="none" spc="-49"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392"/>
        </a:spcBef>
        <a:spcAft>
          <a:spcPts val="588"/>
        </a:spcAft>
        <a:buClrTx/>
        <a:buSzPct val="90000"/>
        <a:buFontTx/>
        <a:buNone/>
        <a:tabLst/>
        <a:defRPr sz="2000"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22" userDrawn="1">
          <p15:clr>
            <a:srgbClr val="C35EA4"/>
          </p15:clr>
        </p15:guide>
        <p15:guide id="32" pos="1498" userDrawn="1">
          <p15:clr>
            <a:srgbClr val="C35EA4"/>
          </p15:clr>
        </p15:guide>
        <p15:guide id="33" pos="2569" userDrawn="1">
          <p15:clr>
            <a:srgbClr val="C35EA4"/>
          </p15:clr>
        </p15:guide>
        <p15:guide id="34" pos="2711" userDrawn="1">
          <p15:clr>
            <a:srgbClr val="C35EA4"/>
          </p15:clr>
        </p15:guide>
        <p15:guide id="35" pos="3778" userDrawn="1">
          <p15:clr>
            <a:srgbClr val="C35EA4"/>
          </p15:clr>
        </p15:guide>
        <p15:guide id="36" pos="3924" userDrawn="1">
          <p15:clr>
            <a:srgbClr val="C35EA4"/>
          </p15:clr>
        </p15:guide>
        <p15:guide id="37" pos="4983" userDrawn="1">
          <p15:clr>
            <a:srgbClr val="C35EA4"/>
          </p15:clr>
        </p15:guide>
        <p15:guide id="38" pos="5127" userDrawn="1">
          <p15:clr>
            <a:srgbClr val="C35EA4"/>
          </p15:clr>
        </p15:guide>
        <p15:guide id="39" pos="6199" userDrawn="1">
          <p15:clr>
            <a:srgbClr val="C35EA4"/>
          </p15:clr>
        </p15:guide>
        <p15:guide id="40" pos="6342" userDrawn="1">
          <p15:clr>
            <a:srgbClr val="C35EA4"/>
          </p15:clr>
        </p15:guide>
        <p15:guide id="41" pos="264" userDrawn="1">
          <p15:clr>
            <a:srgbClr val="F26B43"/>
          </p15:clr>
        </p15:guide>
        <p15:guide id="42" pos="7416" userDrawn="1">
          <p15:clr>
            <a:srgbClr val="F26B43"/>
          </p15:clr>
        </p15:guide>
        <p15:guide id="43" orient="horz" pos="736" userDrawn="1">
          <p15:clr>
            <a:srgbClr val="5ACBF0"/>
          </p15:clr>
        </p15:guide>
        <p15:guide id="44" orient="horz" pos="1360" userDrawn="1">
          <p15:clr>
            <a:srgbClr val="5ACBF0"/>
          </p15:clr>
        </p15:guide>
        <p15:guide id="45" orient="horz" pos="593" userDrawn="1">
          <p15:clr>
            <a:srgbClr val="5ACBF0"/>
          </p15:clr>
        </p15:guide>
        <p15:guide id="46" orient="horz" pos="1484" userDrawn="1">
          <p15:clr>
            <a:srgbClr val="5ACBF0"/>
          </p15:clr>
        </p15:guide>
        <p15:guide id="47" orient="horz" pos="2088" userDrawn="1">
          <p15:clr>
            <a:srgbClr val="5ACBF0"/>
          </p15:clr>
        </p15:guide>
        <p15:guide id="48" orient="horz" pos="2254" userDrawn="1">
          <p15:clr>
            <a:srgbClr val="5ACBF0"/>
          </p15:clr>
        </p15:guide>
        <p15:guide id="49" orient="horz" pos="277" userDrawn="1">
          <p15:clr>
            <a:srgbClr val="F26B43"/>
          </p15:clr>
        </p15:guide>
        <p15:guide id="50" orient="horz" pos="4043" userDrawn="1">
          <p15:clr>
            <a:srgbClr val="F26B43"/>
          </p15:clr>
        </p15:guide>
        <p15:guide id="51" orient="horz" pos="2835" userDrawn="1">
          <p15:clr>
            <a:srgbClr val="5ACBF0"/>
          </p15:clr>
        </p15:guide>
        <p15:guide id="52" orient="horz" pos="2960" userDrawn="1">
          <p15:clr>
            <a:srgbClr val="5ACBF0"/>
          </p15:clr>
        </p15:guide>
        <p15:guide id="53" orient="horz" pos="3572" userDrawn="1">
          <p15:clr>
            <a:srgbClr val="5ACBF0"/>
          </p15:clr>
        </p15:guide>
        <p15:guide id="54" orient="horz" pos="3690" userDrawn="1">
          <p15:clr>
            <a:srgbClr val="5ACBF0"/>
          </p15:clr>
        </p15:guide>
        <p15:guide id="55" orient="horz" pos="918"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0.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51.xml"/><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5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51.xml"/><Relationship Id="rId5" Type="http://schemas.openxmlformats.org/officeDocument/2006/relationships/image" Target="../media/image24.png"/><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51.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svg"/><Relationship Id="rId9" Type="http://schemas.openxmlformats.org/officeDocument/2006/relationships/image" Target="../media/image31.png"/></Relationships>
</file>

<file path=ppt/slides/_rels/slide17.xml.rels><?xml version="1.0" encoding="UTF-8" standalone="yes"?>
<Relationships xmlns="http://schemas.openxmlformats.org/package/2006/relationships"><Relationship Id="rId3" Type="http://schemas.openxmlformats.org/officeDocument/2006/relationships/image" Target="../media/image32.bin"/><Relationship Id="rId2" Type="http://schemas.openxmlformats.org/officeDocument/2006/relationships/notesSlide" Target="../notesSlides/notesSlide12.xml"/><Relationship Id="rId1" Type="http://schemas.openxmlformats.org/officeDocument/2006/relationships/slideLayout" Target="../slideLayouts/slideLayout51.xml"/></Relationships>
</file>

<file path=ppt/slides/_rels/slide18.xml.rels><?xml version="1.0" encoding="UTF-8" standalone="yes"?>
<Relationships xmlns="http://schemas.openxmlformats.org/package/2006/relationships"><Relationship Id="rId3" Type="http://schemas.openxmlformats.org/officeDocument/2006/relationships/image" Target="../media/image33.bin"/><Relationship Id="rId2" Type="http://schemas.openxmlformats.org/officeDocument/2006/relationships/notesSlide" Target="../notesSlides/notesSlide13.xml"/><Relationship Id="rId1" Type="http://schemas.openxmlformats.org/officeDocument/2006/relationships/slideLayout" Target="../slideLayouts/slideLayout51.xml"/></Relationships>
</file>

<file path=ppt/slides/_rels/slide19.xml.rels><?xml version="1.0" encoding="UTF-8" standalone="yes"?>
<Relationships xmlns="http://schemas.openxmlformats.org/package/2006/relationships"><Relationship Id="rId3" Type="http://schemas.openxmlformats.org/officeDocument/2006/relationships/hyperlink" Target="https://aka.ms/rpainaday" TargetMode="External"/><Relationship Id="rId2" Type="http://schemas.openxmlformats.org/officeDocument/2006/relationships/notesSlide" Target="../notesSlides/notesSlide14.xml"/><Relationship Id="rId1" Type="http://schemas.openxmlformats.org/officeDocument/2006/relationships/slideLayout" Target="../slideLayouts/slideLayout5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8.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51.xml"/><Relationship Id="rId5" Type="http://schemas.openxmlformats.org/officeDocument/2006/relationships/image" Target="../media/image1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50.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41CB59B-EF9E-4E47-BF33-B8075EB6C7A1}"/>
              </a:ext>
            </a:extLst>
          </p:cNvPr>
          <p:cNvSpPr>
            <a:spLocks noGrp="1"/>
          </p:cNvSpPr>
          <p:nvPr>
            <p:ph type="title"/>
          </p:nvPr>
        </p:nvSpPr>
        <p:spPr>
          <a:xfrm>
            <a:off x="428681" y="2478893"/>
            <a:ext cx="5428936" cy="1846659"/>
          </a:xfrm>
        </p:spPr>
        <p:txBody>
          <a:bodyPr/>
          <a:lstStyle/>
          <a:p>
            <a:r>
              <a:rPr kumimoji="0" lang="en-US" altLang="zh-CN" sz="3600" b="0" i="0" u="none" strike="noStrike" kern="1200" cap="none" spc="-49" normalizeH="0" baseline="0" noProof="0" dirty="0">
                <a:ln w="3175">
                  <a:noFill/>
                </a:ln>
                <a:solidFill>
                  <a:srgbClr val="000000"/>
                </a:solidFill>
                <a:effectLst/>
                <a:uLnTx/>
                <a:uFillTx/>
                <a:latin typeface="Segoe UI Semibold"/>
                <a:ea typeface="+mn-ea"/>
                <a:cs typeface="Segoe UI" pitchFamily="34" charset="0"/>
              </a:rPr>
              <a:t>Module 8: </a:t>
            </a:r>
            <a:br>
              <a:rPr kumimoji="0" lang="en-US" altLang="zh-CN" sz="3600" b="0" i="0" u="none" strike="noStrike" kern="1200" cap="none" spc="-49" normalizeH="0" baseline="0" noProof="0" dirty="0">
                <a:ln w="3175">
                  <a:noFill/>
                </a:ln>
                <a:solidFill>
                  <a:srgbClr val="000000"/>
                </a:solidFill>
                <a:effectLst/>
                <a:uLnTx/>
                <a:uFillTx/>
                <a:latin typeface="Segoe UI Semibold"/>
                <a:ea typeface="+mn-ea"/>
                <a:cs typeface="Segoe UI" pitchFamily="34" charset="0"/>
              </a:rPr>
            </a:br>
            <a:r>
              <a:rPr kumimoji="0" lang="en-US" altLang="zh-CN" sz="3600" b="0" i="0" u="none" strike="noStrike" kern="1200" cap="none" spc="-49" normalizeH="0" baseline="0" noProof="0" dirty="0">
                <a:ln w="3175">
                  <a:noFill/>
                </a:ln>
                <a:solidFill>
                  <a:srgbClr val="000000"/>
                </a:solidFill>
                <a:effectLst/>
                <a:uLnTx/>
                <a:uFillTx/>
                <a:latin typeface="Segoe UI Semibold"/>
                <a:ea typeface="+mn-ea"/>
                <a:cs typeface="Segoe UI" pitchFamily="34" charset="0"/>
              </a:rPr>
              <a:t>Build Power Automate desktop flows</a:t>
            </a:r>
            <a:endParaRPr lang="en-US" dirty="0">
              <a:solidFill>
                <a:schemeClr val="tx1"/>
              </a:solidFill>
            </a:endParaRPr>
          </a:p>
        </p:txBody>
      </p:sp>
    </p:spTree>
    <p:extLst>
      <p:ext uri="{BB962C8B-B14F-4D97-AF65-F5344CB8AC3E}">
        <p14:creationId xmlns:p14="http://schemas.microsoft.com/office/powerpoint/2010/main" val="1359081573"/>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1BB83B3-42EF-41EA-AEAD-DEA66A340123}"/>
              </a:ext>
              <a:ext uri="{C183D7F6-B498-43B3-948B-1728B52AA6E4}">
                <adec:decorative xmlns:adec="http://schemas.microsoft.com/office/drawing/2017/decorative" val="1"/>
              </a:ext>
            </a:extLst>
          </p:cNvPr>
          <p:cNvSpPr/>
          <p:nvPr/>
        </p:nvSpPr>
        <p:spPr bwMode="auto">
          <a:xfrm>
            <a:off x="6271376" y="1181528"/>
            <a:ext cx="4811837" cy="5187224"/>
          </a:xfrm>
          <a:prstGeom prst="rect">
            <a:avLst/>
          </a:prstGeom>
          <a:ln w="19050">
            <a:solidFill>
              <a:srgbClr val="0066FF"/>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75425FFA-DAEF-4CBF-9F8E-4745DD03F18A}"/>
              </a:ext>
            </a:extLst>
          </p:cNvPr>
          <p:cNvSpPr>
            <a:spLocks noGrp="1"/>
          </p:cNvSpPr>
          <p:nvPr>
            <p:ph type="title"/>
          </p:nvPr>
        </p:nvSpPr>
        <p:spPr>
          <a:xfrm>
            <a:off x="138227" y="342958"/>
            <a:ext cx="6518605" cy="680196"/>
          </a:xfrm>
        </p:spPr>
        <p:txBody>
          <a:bodyPr/>
          <a:lstStyle/>
          <a:p>
            <a:r>
              <a:rPr lang="en-US" dirty="0"/>
              <a:t>Variables – Input, Output and Flow</a:t>
            </a:r>
          </a:p>
        </p:txBody>
      </p:sp>
      <p:sp>
        <p:nvSpPr>
          <p:cNvPr id="4" name="Content Placeholder 3">
            <a:extLst>
              <a:ext uri="{FF2B5EF4-FFF2-40B4-BE49-F238E27FC236}">
                <a16:creationId xmlns:a16="http://schemas.microsoft.com/office/drawing/2014/main" id="{B160C952-7B53-4C9D-881B-A147FF56D6C7}"/>
              </a:ext>
            </a:extLst>
          </p:cNvPr>
          <p:cNvSpPr>
            <a:spLocks noGrp="1"/>
          </p:cNvSpPr>
          <p:nvPr>
            <p:ph sz="quarter" idx="10"/>
          </p:nvPr>
        </p:nvSpPr>
        <p:spPr>
          <a:xfrm>
            <a:off x="614150" y="1342208"/>
            <a:ext cx="5189242" cy="3139321"/>
          </a:xfrm>
          <a:solidFill>
            <a:schemeClr val="bg1">
              <a:lumMod val="95000"/>
            </a:schemeClr>
          </a:solidFill>
        </p:spPr>
        <p:txBody>
          <a:bodyPr/>
          <a:lstStyle/>
          <a:p>
            <a:r>
              <a:rPr lang="en-US" sz="2400" dirty="0">
                <a:latin typeface="+mn-lt"/>
              </a:rPr>
              <a:t>Use input variables to pass dynamic data into the flow steps</a:t>
            </a:r>
          </a:p>
          <a:p>
            <a:endParaRPr lang="en-US" sz="2400" dirty="0">
              <a:latin typeface="+mn-lt"/>
            </a:endParaRPr>
          </a:p>
          <a:p>
            <a:r>
              <a:rPr lang="en-US" sz="2400" dirty="0">
                <a:latin typeface="+mn-lt"/>
              </a:rPr>
              <a:t>Use output variables to make outcomes available </a:t>
            </a:r>
          </a:p>
          <a:p>
            <a:endParaRPr lang="en-US" sz="2400" dirty="0">
              <a:latin typeface="+mn-lt"/>
            </a:endParaRPr>
          </a:p>
          <a:p>
            <a:r>
              <a:rPr lang="en-US" sz="2400" dirty="0">
                <a:latin typeface="+mn-lt"/>
              </a:rPr>
              <a:t>Use flow variables to hold values between steps</a:t>
            </a:r>
          </a:p>
        </p:txBody>
      </p:sp>
      <p:sp>
        <p:nvSpPr>
          <p:cNvPr id="3" name="Footer Placeholder 2">
            <a:extLst>
              <a:ext uri="{FF2B5EF4-FFF2-40B4-BE49-F238E27FC236}">
                <a16:creationId xmlns:a16="http://schemas.microsoft.com/office/drawing/2014/main" id="{E335DA5A-2051-48C7-80AD-5B759B45A20D}"/>
              </a:ext>
            </a:extLst>
          </p:cNvPr>
          <p:cNvSpPr>
            <a:spLocks noGrp="1"/>
          </p:cNvSpPr>
          <p:nvPr>
            <p:ph type="ftr" sz="quarter" idx="4294967295"/>
          </p:nvPr>
        </p:nvSpPr>
        <p:spPr>
          <a:xfrm>
            <a:off x="0" y="0"/>
            <a:ext cx="0" cy="0"/>
          </a:xfrm>
        </p:spPr>
        <p:txBody>
          <a:bodyPr/>
          <a:lstStyle/>
          <a:p>
            <a:r>
              <a:rPr lang="en-AU" dirty="0"/>
              <a:t>. </a:t>
            </a:r>
          </a:p>
        </p:txBody>
      </p:sp>
      <p:pic>
        <p:nvPicPr>
          <p:cNvPr id="6" name="Picture 5" descr="screen image showing variables defined for use">
            <a:extLst>
              <a:ext uri="{FF2B5EF4-FFF2-40B4-BE49-F238E27FC236}">
                <a16:creationId xmlns:a16="http://schemas.microsoft.com/office/drawing/2014/main" id="{774F4EC3-F4D8-4841-82D8-DCFACD6A19CD}"/>
              </a:ext>
            </a:extLst>
          </p:cNvPr>
          <p:cNvPicPr>
            <a:picLocks noChangeAspect="1"/>
          </p:cNvPicPr>
          <p:nvPr/>
        </p:nvPicPr>
        <p:blipFill>
          <a:blip r:embed="rId2"/>
          <a:stretch>
            <a:fillRect/>
          </a:stretch>
        </p:blipFill>
        <p:spPr>
          <a:xfrm>
            <a:off x="6877172" y="1558916"/>
            <a:ext cx="3779864" cy="4572000"/>
          </a:xfrm>
          <a:prstGeom prst="rect">
            <a:avLst/>
          </a:prstGeom>
          <a:ln>
            <a:solidFill>
              <a:schemeClr val="tx1"/>
            </a:solidFill>
          </a:ln>
        </p:spPr>
      </p:pic>
    </p:spTree>
    <p:extLst>
      <p:ext uri="{BB962C8B-B14F-4D97-AF65-F5344CB8AC3E}">
        <p14:creationId xmlns:p14="http://schemas.microsoft.com/office/powerpoint/2010/main" val="1296944286"/>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040939FC-EE4E-48CC-B74A-C3D515A71CBC}"/>
              </a:ext>
              <a:ext uri="{C183D7F6-B498-43B3-948B-1728B52AA6E4}">
                <adec:decorative xmlns:adec="http://schemas.microsoft.com/office/drawing/2017/decorative" val="1"/>
              </a:ext>
            </a:extLst>
          </p:cNvPr>
          <p:cNvSpPr/>
          <p:nvPr/>
        </p:nvSpPr>
        <p:spPr bwMode="auto">
          <a:xfrm>
            <a:off x="6498336" y="1390370"/>
            <a:ext cx="5303520" cy="3413277"/>
          </a:xfrm>
          <a:prstGeom prst="rect">
            <a:avLst/>
          </a:prstGeom>
          <a:ln w="19050">
            <a:solidFill>
              <a:srgbClr val="0066FF"/>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5457D7AE-450D-4207-A257-36CF42398F6C}"/>
              </a:ext>
              <a:ext uri="{C183D7F6-B498-43B3-948B-1728B52AA6E4}">
                <adec:decorative xmlns:adec="http://schemas.microsoft.com/office/drawing/2017/decorative" val="1"/>
              </a:ext>
            </a:extLst>
          </p:cNvPr>
          <p:cNvSpPr/>
          <p:nvPr/>
        </p:nvSpPr>
        <p:spPr bwMode="auto">
          <a:xfrm>
            <a:off x="573206" y="1389888"/>
            <a:ext cx="5522794" cy="3413760"/>
          </a:xfrm>
          <a:prstGeom prst="rect">
            <a:avLst/>
          </a:prstGeom>
          <a:ln w="19050">
            <a:solidFill>
              <a:srgbClr val="0066FF"/>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0851E601-FA15-482D-BACC-07386B5A44C8}"/>
              </a:ext>
            </a:extLst>
          </p:cNvPr>
          <p:cNvSpPr>
            <a:spLocks noGrp="1"/>
          </p:cNvSpPr>
          <p:nvPr>
            <p:ph type="title"/>
          </p:nvPr>
        </p:nvSpPr>
        <p:spPr/>
        <p:txBody>
          <a:bodyPr/>
          <a:lstStyle/>
          <a:p>
            <a:r>
              <a:rPr lang="en-US" dirty="0"/>
              <a:t>Using Inputs and Outputs</a:t>
            </a:r>
          </a:p>
        </p:txBody>
      </p:sp>
      <p:sp>
        <p:nvSpPr>
          <p:cNvPr id="3" name="Footer Placeholder 2">
            <a:extLst>
              <a:ext uri="{FF2B5EF4-FFF2-40B4-BE49-F238E27FC236}">
                <a16:creationId xmlns:a16="http://schemas.microsoft.com/office/drawing/2014/main" id="{4C3007C6-F608-461B-862C-DA3AD73CADE6}"/>
              </a:ext>
            </a:extLst>
          </p:cNvPr>
          <p:cNvSpPr>
            <a:spLocks noGrp="1"/>
          </p:cNvSpPr>
          <p:nvPr>
            <p:ph type="ftr" sz="quarter" idx="4294967295"/>
          </p:nvPr>
        </p:nvSpPr>
        <p:spPr>
          <a:xfrm>
            <a:off x="9463088" y="6492875"/>
            <a:ext cx="2728912"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a:t>© 2021 Microsoft. All rights reserved. </a:t>
            </a:r>
            <a:endParaRPr lang="en-AU" dirty="0"/>
          </a:p>
        </p:txBody>
      </p:sp>
      <p:pic>
        <p:nvPicPr>
          <p:cNvPr id="11" name="Picture 10" descr="screen image of recorded steps">
            <a:extLst>
              <a:ext uri="{FF2B5EF4-FFF2-40B4-BE49-F238E27FC236}">
                <a16:creationId xmlns:a16="http://schemas.microsoft.com/office/drawing/2014/main" id="{D12544C1-56A8-49AE-B096-F6673F4FC85F}"/>
              </a:ext>
            </a:extLst>
          </p:cNvPr>
          <p:cNvPicPr>
            <a:picLocks noChangeAspect="1"/>
          </p:cNvPicPr>
          <p:nvPr/>
        </p:nvPicPr>
        <p:blipFill>
          <a:blip r:embed="rId2"/>
          <a:stretch>
            <a:fillRect/>
          </a:stretch>
        </p:blipFill>
        <p:spPr>
          <a:xfrm>
            <a:off x="854099" y="2031173"/>
            <a:ext cx="4909261" cy="2235340"/>
          </a:xfrm>
          <a:prstGeom prst="rect">
            <a:avLst/>
          </a:prstGeom>
          <a:ln>
            <a:solidFill>
              <a:schemeClr val="tx1"/>
            </a:solidFill>
          </a:ln>
          <a:effectLst>
            <a:outerShdw blurRad="114300" dist="38100" dir="2700000" algn="tl" rotWithShape="0">
              <a:prstClr val="black">
                <a:alpha val="40000"/>
              </a:prstClr>
            </a:outerShdw>
          </a:effectLst>
        </p:spPr>
      </p:pic>
      <p:sp>
        <p:nvSpPr>
          <p:cNvPr id="6" name="Content Placeholder 25">
            <a:extLst>
              <a:ext uri="{FF2B5EF4-FFF2-40B4-BE49-F238E27FC236}">
                <a16:creationId xmlns:a16="http://schemas.microsoft.com/office/drawing/2014/main" id="{39F0133F-581B-4152-8F9A-2AA14CC1AEE8}"/>
              </a:ext>
            </a:extLst>
          </p:cNvPr>
          <p:cNvSpPr txBox="1">
            <a:spLocks/>
          </p:cNvSpPr>
          <p:nvPr/>
        </p:nvSpPr>
        <p:spPr>
          <a:xfrm>
            <a:off x="181901" y="5089677"/>
            <a:ext cx="5810250" cy="39014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Define inputs/outputs in desktop flows</a:t>
            </a:r>
          </a:p>
        </p:txBody>
      </p:sp>
      <p:grpSp>
        <p:nvGrpSpPr>
          <p:cNvPr id="8" name="Group 7" descr="screen image of flow steps">
            <a:extLst>
              <a:ext uri="{FF2B5EF4-FFF2-40B4-BE49-F238E27FC236}">
                <a16:creationId xmlns:a16="http://schemas.microsoft.com/office/drawing/2014/main" id="{C4BAC669-D421-462C-B456-E194C1652BBC}"/>
              </a:ext>
            </a:extLst>
          </p:cNvPr>
          <p:cNvGrpSpPr/>
          <p:nvPr/>
        </p:nvGrpSpPr>
        <p:grpSpPr>
          <a:xfrm>
            <a:off x="7520047" y="1766866"/>
            <a:ext cx="3343025" cy="2698712"/>
            <a:chOff x="7350625" y="1905711"/>
            <a:chExt cx="4224335" cy="3262486"/>
          </a:xfrm>
        </p:grpSpPr>
        <p:pic>
          <p:nvPicPr>
            <p:cNvPr id="9" name="Picture 8" descr="Bind them in the flow that runs the UI flow">
              <a:extLst>
                <a:ext uri="{FF2B5EF4-FFF2-40B4-BE49-F238E27FC236}">
                  <a16:creationId xmlns:a16="http://schemas.microsoft.com/office/drawing/2014/main" id="{E992B502-565E-4A74-A01A-75922BA74D38}"/>
                </a:ext>
              </a:extLst>
            </p:cNvPr>
            <p:cNvPicPr>
              <a:picLocks noChangeAspect="1"/>
            </p:cNvPicPr>
            <p:nvPr/>
          </p:nvPicPr>
          <p:blipFill>
            <a:blip r:embed="rId3"/>
            <a:stretch>
              <a:fillRect/>
            </a:stretch>
          </p:blipFill>
          <p:spPr>
            <a:xfrm>
              <a:off x="7350625" y="1905711"/>
              <a:ext cx="4224335" cy="3262486"/>
            </a:xfrm>
            <a:prstGeom prst="rect">
              <a:avLst/>
            </a:prstGeom>
            <a:ln>
              <a:solidFill>
                <a:schemeClr val="tx1"/>
              </a:solidFill>
            </a:ln>
            <a:effectLst>
              <a:outerShdw blurRad="63500" sx="102000" sy="102000" algn="ctr" rotWithShape="0">
                <a:prstClr val="black">
                  <a:alpha val="40000"/>
                </a:prstClr>
              </a:outerShdw>
            </a:effectLst>
          </p:spPr>
        </p:pic>
        <p:pic>
          <p:nvPicPr>
            <p:cNvPr id="10" name="Picture 9">
              <a:extLst>
                <a:ext uri="{FF2B5EF4-FFF2-40B4-BE49-F238E27FC236}">
                  <a16:creationId xmlns:a16="http://schemas.microsoft.com/office/drawing/2014/main" id="{6A4BA8F4-5915-47EC-A530-5502BB9E62A5}"/>
                </a:ext>
              </a:extLst>
            </p:cNvPr>
            <p:cNvPicPr>
              <a:picLocks noChangeAspect="1"/>
            </p:cNvPicPr>
            <p:nvPr/>
          </p:nvPicPr>
          <p:blipFill>
            <a:blip r:embed="rId4"/>
            <a:stretch>
              <a:fillRect/>
            </a:stretch>
          </p:blipFill>
          <p:spPr>
            <a:xfrm>
              <a:off x="7782368" y="3199580"/>
              <a:ext cx="2793829" cy="229420"/>
            </a:xfrm>
            <a:prstGeom prst="rect">
              <a:avLst/>
            </a:prstGeom>
            <a:ln>
              <a:solidFill>
                <a:schemeClr val="tx1"/>
              </a:solidFill>
            </a:ln>
          </p:spPr>
        </p:pic>
      </p:grpSp>
      <p:sp>
        <p:nvSpPr>
          <p:cNvPr id="7" name="Content Placeholder 25">
            <a:extLst>
              <a:ext uri="{FF2B5EF4-FFF2-40B4-BE49-F238E27FC236}">
                <a16:creationId xmlns:a16="http://schemas.microsoft.com/office/drawing/2014/main" id="{2696BBF7-FA72-4864-BD61-62FC3194B2C9}"/>
              </a:ext>
            </a:extLst>
          </p:cNvPr>
          <p:cNvSpPr txBox="1">
            <a:spLocks/>
          </p:cNvSpPr>
          <p:nvPr/>
        </p:nvSpPr>
        <p:spPr>
          <a:xfrm>
            <a:off x="6380241" y="5101869"/>
            <a:ext cx="5628878" cy="39014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Bind them in the flow that runs the desktop flow</a:t>
            </a:r>
          </a:p>
        </p:txBody>
      </p:sp>
    </p:spTree>
    <p:extLst>
      <p:ext uri="{BB962C8B-B14F-4D97-AF65-F5344CB8AC3E}">
        <p14:creationId xmlns:p14="http://schemas.microsoft.com/office/powerpoint/2010/main" val="3404574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D6343A-3DA9-4CDC-AE0F-6A6541442CCA}"/>
              </a:ext>
            </a:extLst>
          </p:cNvPr>
          <p:cNvSpPr>
            <a:spLocks noGrp="1"/>
          </p:cNvSpPr>
          <p:nvPr>
            <p:ph type="title"/>
          </p:nvPr>
        </p:nvSpPr>
        <p:spPr/>
        <p:txBody>
          <a:bodyPr/>
          <a:lstStyle/>
          <a:p>
            <a:r>
              <a:rPr lang="en-US" dirty="0"/>
              <a:t>Using desktop flows in your architecture</a:t>
            </a:r>
          </a:p>
        </p:txBody>
      </p:sp>
      <p:sp>
        <p:nvSpPr>
          <p:cNvPr id="4" name="Content Placeholder 3">
            <a:extLst>
              <a:ext uri="{FF2B5EF4-FFF2-40B4-BE49-F238E27FC236}">
                <a16:creationId xmlns:a16="http://schemas.microsoft.com/office/drawing/2014/main" id="{A398E886-C036-4152-B8BE-5CA2A2060E0F}"/>
              </a:ext>
            </a:extLst>
          </p:cNvPr>
          <p:cNvSpPr>
            <a:spLocks noGrp="1"/>
          </p:cNvSpPr>
          <p:nvPr>
            <p:ph sz="quarter" idx="10"/>
          </p:nvPr>
        </p:nvSpPr>
        <p:spPr>
          <a:xfrm>
            <a:off x="584200" y="1203084"/>
            <a:ext cx="11018838" cy="1723549"/>
          </a:xfrm>
        </p:spPr>
        <p:txBody>
          <a:bodyPr/>
          <a:lstStyle/>
          <a:p>
            <a:pPr marL="342900" indent="-342900">
              <a:buFont typeface="Arial" panose="020B0604020202020204" pitchFamily="34" charset="0"/>
              <a:buChar char="•"/>
            </a:pPr>
            <a:r>
              <a:rPr lang="en-US" sz="2000" dirty="0">
                <a:latin typeface="+mn-lt"/>
              </a:rPr>
              <a:t>When you author a desktop flow to automate an application, it can be created and tested standalone</a:t>
            </a:r>
          </a:p>
          <a:p>
            <a:pPr marL="342900" indent="-342900">
              <a:buFont typeface="Arial" panose="020B0604020202020204" pitchFamily="34" charset="0"/>
              <a:buChar char="•"/>
            </a:pPr>
            <a:r>
              <a:rPr lang="en-US" sz="2000" dirty="0">
                <a:latin typeface="+mn-lt"/>
              </a:rPr>
              <a:t>To run it, you can call it from an action in a Power Automate flow or start it from Power Automate for desktop.</a:t>
            </a:r>
          </a:p>
          <a:p>
            <a:pPr marL="342900" indent="-342900">
              <a:buFont typeface="Arial" panose="020B0604020202020204" pitchFamily="34" charset="0"/>
              <a:buChar char="•"/>
            </a:pPr>
            <a:r>
              <a:rPr lang="en-US" sz="2000" dirty="0">
                <a:latin typeface="+mn-lt"/>
              </a:rPr>
              <a:t>The desktop flow can be used in multiple flows making it a reusable component</a:t>
            </a:r>
          </a:p>
        </p:txBody>
      </p:sp>
      <p:pic>
        <p:nvPicPr>
          <p:cNvPr id="5" name="Picture 2" descr="A screenshot of building the flow">
            <a:extLst>
              <a:ext uri="{FF2B5EF4-FFF2-40B4-BE49-F238E27FC236}">
                <a16:creationId xmlns:a16="http://schemas.microsoft.com/office/drawing/2014/main" id="{1A944279-0833-488A-880D-1794DE9FFA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91947" y="3217106"/>
            <a:ext cx="5891000" cy="3200400"/>
          </a:xfrm>
          <a:prstGeom prst="rect">
            <a:avLst/>
          </a:prstGeom>
          <a:noFill/>
          <a:ln>
            <a:solidFill>
              <a:schemeClr val="tx1"/>
            </a:solidFill>
          </a:ln>
          <a:effectLst>
            <a:outerShdw blurRad="76200" dist="50800" dir="5400000" algn="ctr" rotWithShape="0">
              <a:schemeClr val="tx1">
                <a:alpha val="40000"/>
              </a:scheme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3819673"/>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D7DEF-2D27-43F5-B7A4-8FA8BC5BE8D0}"/>
              </a:ext>
            </a:extLst>
          </p:cNvPr>
          <p:cNvSpPr>
            <a:spLocks noGrp="1"/>
          </p:cNvSpPr>
          <p:nvPr>
            <p:ph type="title"/>
          </p:nvPr>
        </p:nvSpPr>
        <p:spPr>
          <a:xfrm>
            <a:off x="321107" y="306382"/>
            <a:ext cx="11341268" cy="680196"/>
          </a:xfrm>
        </p:spPr>
        <p:txBody>
          <a:bodyPr/>
          <a:lstStyle/>
          <a:p>
            <a:r>
              <a:rPr lang="en-US" dirty="0"/>
              <a:t>Where the application is executed</a:t>
            </a:r>
          </a:p>
        </p:txBody>
      </p:sp>
      <p:sp>
        <p:nvSpPr>
          <p:cNvPr id="3" name="Footer Placeholder 2">
            <a:extLst>
              <a:ext uri="{FF2B5EF4-FFF2-40B4-BE49-F238E27FC236}">
                <a16:creationId xmlns:a16="http://schemas.microsoft.com/office/drawing/2014/main" id="{CAB8A3FF-7018-4DB9-BD19-63ECCCCA30AE}"/>
              </a:ext>
            </a:extLst>
          </p:cNvPr>
          <p:cNvSpPr>
            <a:spLocks noGrp="1"/>
          </p:cNvSpPr>
          <p:nvPr>
            <p:ph type="ftr" sz="quarter" idx="4294967295"/>
          </p:nvPr>
        </p:nvSpPr>
        <p:spPr>
          <a:xfrm>
            <a:off x="9463088" y="6492875"/>
            <a:ext cx="2728912"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a:t>© 2021 Microsoft. All rights reserved. </a:t>
            </a:r>
            <a:endParaRPr lang="en-AU" dirty="0"/>
          </a:p>
        </p:txBody>
      </p:sp>
      <p:sp>
        <p:nvSpPr>
          <p:cNvPr id="5" name="Rectangle 4">
            <a:extLst>
              <a:ext uri="{FF2B5EF4-FFF2-40B4-BE49-F238E27FC236}">
                <a16:creationId xmlns:a16="http://schemas.microsoft.com/office/drawing/2014/main" id="{16F48782-7507-4F18-9FCA-CF108F4948A8}"/>
              </a:ext>
            </a:extLst>
          </p:cNvPr>
          <p:cNvSpPr/>
          <p:nvPr/>
        </p:nvSpPr>
        <p:spPr>
          <a:xfrm>
            <a:off x="533924" y="1043709"/>
            <a:ext cx="4749275" cy="591127"/>
          </a:xfrm>
          <a:prstGeom prst="rect">
            <a:avLst/>
          </a:prstGeom>
          <a:solidFill>
            <a:srgbClr val="0066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Attended</a:t>
            </a:r>
          </a:p>
        </p:txBody>
      </p:sp>
      <p:sp>
        <p:nvSpPr>
          <p:cNvPr id="7" name="TextBox 6">
            <a:extLst>
              <a:ext uri="{FF2B5EF4-FFF2-40B4-BE49-F238E27FC236}">
                <a16:creationId xmlns:a16="http://schemas.microsoft.com/office/drawing/2014/main" id="{94B7D545-7761-4EA3-B4B1-EE439D3611D1}"/>
              </a:ext>
            </a:extLst>
          </p:cNvPr>
          <p:cNvSpPr txBox="1"/>
          <p:nvPr/>
        </p:nvSpPr>
        <p:spPr>
          <a:xfrm>
            <a:off x="533925" y="1736314"/>
            <a:ext cx="4860111" cy="2585323"/>
          </a:xfrm>
          <a:prstGeom prst="rect">
            <a:avLst/>
          </a:prstGeom>
          <a:noFill/>
        </p:spPr>
        <p:txBody>
          <a:bodyPr wrap="square" rtlCol="0">
            <a:spAutoFit/>
          </a:bodyPr>
          <a:lstStyle/>
          <a:p>
            <a:pPr marL="285750" indent="-285750">
              <a:buFont typeface="Wingdings" panose="05000000000000000000" pitchFamily="2" charset="2"/>
              <a:buChar char="§"/>
            </a:pPr>
            <a:r>
              <a:rPr lang="en-US" dirty="0">
                <a:solidFill>
                  <a:srgbClr val="000000"/>
                </a:solidFill>
                <a:latin typeface="Segoe UI" panose="020B0502040204020203" pitchFamily="34" charset="0"/>
                <a:ea typeface="Times New Roman" panose="02020603050405020304" pitchFamily="18" charset="0"/>
                <a:cs typeface="Times New Roman" panose="02020603050405020304" pitchFamily="18" charset="0"/>
              </a:rPr>
              <a:t>E</a:t>
            </a:r>
            <a:r>
              <a:rPr lang="en-US" sz="1800" dirty="0">
                <a:solidFill>
                  <a:srgbClr val="000000"/>
                </a:solidFill>
                <a:effectLst/>
                <a:latin typeface="Segoe UI" panose="020B0502040204020203" pitchFamily="34" charset="0"/>
                <a:ea typeface="Times New Roman" panose="02020603050405020304" pitchFamily="18" charset="0"/>
                <a:cs typeface="Times New Roman" panose="02020603050405020304" pitchFamily="18" charset="0"/>
              </a:rPr>
              <a:t>xecution requires the user to be logged in to their computer and execution uses an existing Windows user session</a:t>
            </a:r>
          </a:p>
          <a:p>
            <a:pPr marL="285750" indent="-285750">
              <a:buFont typeface="Wingdings" panose="05000000000000000000" pitchFamily="2" charset="2"/>
              <a:buChar char="§"/>
            </a:pPr>
            <a:endParaRPr lang="en-US" dirty="0">
              <a:solidFill>
                <a:srgbClr val="000000"/>
              </a:solidFill>
              <a:latin typeface="Segoe UI" panose="020B0502040204020203" pitchFamily="34" charset="0"/>
              <a:cs typeface="Times New Roman" panose="02020603050405020304" pitchFamily="18" charset="0"/>
            </a:endParaRPr>
          </a:p>
          <a:p>
            <a:pPr marL="285750" indent="-285750">
              <a:buFont typeface="Wingdings" panose="05000000000000000000" pitchFamily="2" charset="2"/>
              <a:buChar char="§"/>
            </a:pPr>
            <a:r>
              <a:rPr lang="en-US" dirty="0"/>
              <a:t>When the cloud flow runs the desktop flow step the user will see the application start on their computer and the user should avoid interacting with it while execution occurs</a:t>
            </a:r>
          </a:p>
        </p:txBody>
      </p:sp>
      <p:sp>
        <p:nvSpPr>
          <p:cNvPr id="6" name="Rectangle 5">
            <a:extLst>
              <a:ext uri="{FF2B5EF4-FFF2-40B4-BE49-F238E27FC236}">
                <a16:creationId xmlns:a16="http://schemas.microsoft.com/office/drawing/2014/main" id="{0A57C633-5040-4262-8319-565D1B87DF4A}"/>
              </a:ext>
            </a:extLst>
          </p:cNvPr>
          <p:cNvSpPr/>
          <p:nvPr/>
        </p:nvSpPr>
        <p:spPr>
          <a:xfrm>
            <a:off x="6908800" y="1043709"/>
            <a:ext cx="4749275" cy="591127"/>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Unattended</a:t>
            </a:r>
          </a:p>
        </p:txBody>
      </p:sp>
      <p:sp>
        <p:nvSpPr>
          <p:cNvPr id="8" name="TextBox 7">
            <a:extLst>
              <a:ext uri="{FF2B5EF4-FFF2-40B4-BE49-F238E27FC236}">
                <a16:creationId xmlns:a16="http://schemas.microsoft.com/office/drawing/2014/main" id="{736C4E9D-3609-4BA6-95EF-4FF0298AA25A}"/>
              </a:ext>
            </a:extLst>
          </p:cNvPr>
          <p:cNvSpPr txBox="1"/>
          <p:nvPr/>
        </p:nvSpPr>
        <p:spPr>
          <a:xfrm>
            <a:off x="6908800" y="1736314"/>
            <a:ext cx="4860111" cy="2031325"/>
          </a:xfrm>
          <a:prstGeom prst="rect">
            <a:avLst/>
          </a:prstGeom>
          <a:noFill/>
        </p:spPr>
        <p:txBody>
          <a:bodyPr wrap="square" rtlCol="0">
            <a:spAutoFit/>
          </a:bodyPr>
          <a:lstStyle/>
          <a:p>
            <a:pPr marL="285750" indent="-285750">
              <a:buFont typeface="Wingdings" panose="05000000000000000000" pitchFamily="2" charset="2"/>
              <a:buChar char="§"/>
            </a:pPr>
            <a:r>
              <a:rPr lang="en-US" dirty="0">
                <a:solidFill>
                  <a:srgbClr val="000000"/>
                </a:solidFill>
                <a:latin typeface="Segoe UI" panose="020B0502040204020203" pitchFamily="34" charset="0"/>
                <a:ea typeface="Times New Roman" panose="02020603050405020304" pitchFamily="18" charset="0"/>
                <a:cs typeface="Times New Roman" panose="02020603050405020304" pitchFamily="18" charset="0"/>
              </a:rPr>
              <a:t>Execution requires one or more Windows computers to be configured to run the application being automated</a:t>
            </a:r>
          </a:p>
          <a:p>
            <a:pPr marL="285750" indent="-285750">
              <a:buFont typeface="Wingdings" panose="05000000000000000000" pitchFamily="2" charset="2"/>
              <a:buChar char="§"/>
            </a:pPr>
            <a:endParaRPr lang="en-US" dirty="0">
              <a:solidFill>
                <a:srgbClr val="000000"/>
              </a:solidFill>
              <a:latin typeface="Segoe UI" panose="020B0502040204020203" pitchFamily="34" charset="0"/>
              <a:cs typeface="Times New Roman" panose="02020603050405020304" pitchFamily="18" charset="0"/>
            </a:endParaRPr>
          </a:p>
          <a:p>
            <a:pPr marL="285750" indent="-285750">
              <a:buFont typeface="Wingdings" panose="05000000000000000000" pitchFamily="2" charset="2"/>
              <a:buChar char="§"/>
            </a:pPr>
            <a:r>
              <a:rPr lang="en-US" dirty="0"/>
              <a:t>When the desktop flow step is executed, the application is started on one of the configured computers in the background</a:t>
            </a:r>
          </a:p>
        </p:txBody>
      </p:sp>
      <p:sp>
        <p:nvSpPr>
          <p:cNvPr id="12" name="TextBox 11">
            <a:extLst>
              <a:ext uri="{FF2B5EF4-FFF2-40B4-BE49-F238E27FC236}">
                <a16:creationId xmlns:a16="http://schemas.microsoft.com/office/drawing/2014/main" id="{7254D7A2-914F-447E-89D7-EF44AAC9C17D}"/>
              </a:ext>
            </a:extLst>
          </p:cNvPr>
          <p:cNvSpPr txBox="1"/>
          <p:nvPr/>
        </p:nvSpPr>
        <p:spPr>
          <a:xfrm>
            <a:off x="0" y="4575443"/>
            <a:ext cx="12192000" cy="646331"/>
          </a:xfrm>
          <a:prstGeom prst="rect">
            <a:avLst/>
          </a:prstGeom>
          <a:solidFill>
            <a:schemeClr val="bg2"/>
          </a:solidFill>
        </p:spPr>
        <p:txBody>
          <a:bodyPr wrap="square">
            <a:spAutoFit/>
          </a:bodyPr>
          <a:lstStyle/>
          <a:p>
            <a:r>
              <a:rPr lang="en-US" dirty="0">
                <a:solidFill>
                  <a:srgbClr val="000000"/>
                </a:solidFill>
                <a:latin typeface="Segoe UI" panose="020B0502040204020203" pitchFamily="34" charset="0"/>
                <a:ea typeface="Times New Roman" panose="02020603050405020304" pitchFamily="18" charset="0"/>
                <a:cs typeface="Times New Roman" panose="02020603050405020304" pitchFamily="18" charset="0"/>
              </a:rPr>
              <a:t>T</a:t>
            </a:r>
            <a:r>
              <a:rPr lang="en-US" sz="1800" dirty="0">
                <a:solidFill>
                  <a:srgbClr val="000000"/>
                </a:solidFill>
                <a:effectLst/>
                <a:latin typeface="Segoe UI" panose="020B0502040204020203" pitchFamily="34" charset="0"/>
                <a:ea typeface="Times New Roman" panose="02020603050405020304" pitchFamily="18" charset="0"/>
                <a:cs typeface="Times New Roman" panose="02020603050405020304" pitchFamily="18" charset="0"/>
              </a:rPr>
              <a:t>he option to have desktop flows run attended or unattended can be configured in each flow that uses the desktop Flow, you can tailor the option on each flow that uses the flow action</a:t>
            </a:r>
            <a:endParaRPr lang="en-US" dirty="0"/>
          </a:p>
        </p:txBody>
      </p:sp>
    </p:spTree>
    <p:extLst>
      <p:ext uri="{BB962C8B-B14F-4D97-AF65-F5344CB8AC3E}">
        <p14:creationId xmlns:p14="http://schemas.microsoft.com/office/powerpoint/2010/main" val="2761442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A6911E-7276-48D9-97E3-5DC4EAD588C4}"/>
              </a:ext>
            </a:extLst>
          </p:cNvPr>
          <p:cNvSpPr>
            <a:spLocks noGrp="1"/>
          </p:cNvSpPr>
          <p:nvPr>
            <p:ph type="title"/>
          </p:nvPr>
        </p:nvSpPr>
        <p:spPr/>
        <p:txBody>
          <a:bodyPr/>
          <a:lstStyle/>
          <a:p>
            <a:r>
              <a:rPr lang="en-US" dirty="0"/>
              <a:t>Process advisor</a:t>
            </a:r>
          </a:p>
        </p:txBody>
      </p:sp>
      <p:sp>
        <p:nvSpPr>
          <p:cNvPr id="3" name="Content Placeholder 2">
            <a:extLst>
              <a:ext uri="{FF2B5EF4-FFF2-40B4-BE49-F238E27FC236}">
                <a16:creationId xmlns:a16="http://schemas.microsoft.com/office/drawing/2014/main" id="{A73B369D-EF6B-4424-BDA4-5714A7762457}"/>
              </a:ext>
            </a:extLst>
          </p:cNvPr>
          <p:cNvSpPr>
            <a:spLocks noGrp="1"/>
          </p:cNvSpPr>
          <p:nvPr>
            <p:ph sz="quarter" idx="10"/>
          </p:nvPr>
        </p:nvSpPr>
        <p:spPr>
          <a:xfrm>
            <a:off x="419100" y="1456897"/>
            <a:ext cx="11340811" cy="2544286"/>
          </a:xfrm>
        </p:spPr>
        <p:txBody>
          <a:bodyPr/>
          <a:lstStyle/>
          <a:p>
            <a:r>
              <a:rPr lang="en-US" dirty="0"/>
              <a:t>Use the recorder from Power Automate for desktop</a:t>
            </a:r>
          </a:p>
          <a:p>
            <a:endParaRPr lang="en-US" dirty="0"/>
          </a:p>
          <a:p>
            <a:r>
              <a:rPr lang="en-US" dirty="0"/>
              <a:t>Record users as they go through your steps</a:t>
            </a:r>
          </a:p>
          <a:p>
            <a:endParaRPr lang="en-US" dirty="0"/>
          </a:p>
          <a:p>
            <a:r>
              <a:rPr lang="en-US" dirty="0"/>
              <a:t>Evaluate the process and get suggestions for improvement </a:t>
            </a:r>
          </a:p>
        </p:txBody>
      </p:sp>
    </p:spTree>
    <p:extLst>
      <p:ext uri="{BB962C8B-B14F-4D97-AF65-F5344CB8AC3E}">
        <p14:creationId xmlns:p14="http://schemas.microsoft.com/office/powerpoint/2010/main" val="736804573"/>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51FC4E-E220-4C8D-964A-2F662A882F4B}"/>
              </a:ext>
            </a:extLst>
          </p:cNvPr>
          <p:cNvSpPr>
            <a:spLocks noGrp="1"/>
          </p:cNvSpPr>
          <p:nvPr>
            <p:ph type="title"/>
          </p:nvPr>
        </p:nvSpPr>
        <p:spPr/>
        <p:txBody>
          <a:bodyPr/>
          <a:lstStyle/>
          <a:p>
            <a:r>
              <a:rPr lang="en-US" dirty="0"/>
              <a:t>Process advisor for process mining </a:t>
            </a:r>
          </a:p>
        </p:txBody>
      </p:sp>
      <p:sp>
        <p:nvSpPr>
          <p:cNvPr id="3" name="Footer Placeholder 2">
            <a:extLst>
              <a:ext uri="{FF2B5EF4-FFF2-40B4-BE49-F238E27FC236}">
                <a16:creationId xmlns:a16="http://schemas.microsoft.com/office/drawing/2014/main" id="{76B156D3-7ABE-4216-9BDF-75E9D469AA07}"/>
              </a:ext>
              <a:ext uri="{C183D7F6-B498-43B3-948B-1728B52AA6E4}">
                <adec:decorative xmlns:adec="http://schemas.microsoft.com/office/drawing/2017/decorative" val="1"/>
              </a:ext>
            </a:extLst>
          </p:cNvPr>
          <p:cNvSpPr>
            <a:spLocks noGrp="1"/>
          </p:cNvSpPr>
          <p:nvPr>
            <p:ph type="ftr" sz="quarter" idx="4294967295"/>
          </p:nvPr>
        </p:nvSpPr>
        <p:spPr>
          <a:xfrm>
            <a:off x="9463088" y="6492875"/>
            <a:ext cx="2728912"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a:t>© 2021 Microsoft. All rights reserved. </a:t>
            </a:r>
            <a:endParaRPr lang="en-AU" dirty="0"/>
          </a:p>
        </p:txBody>
      </p:sp>
      <p:sp>
        <p:nvSpPr>
          <p:cNvPr id="6" name="Rectangle: Rounded Corners 5">
            <a:extLst>
              <a:ext uri="{FF2B5EF4-FFF2-40B4-BE49-F238E27FC236}">
                <a16:creationId xmlns:a16="http://schemas.microsoft.com/office/drawing/2014/main" id="{05FDF6DE-901D-426D-A393-E8A44292FB3F}"/>
              </a:ext>
              <a:ext uri="{C183D7F6-B498-43B3-948B-1728B52AA6E4}">
                <adec:decorative xmlns:adec="http://schemas.microsoft.com/office/drawing/2017/decorative" val="1"/>
              </a:ext>
            </a:extLst>
          </p:cNvPr>
          <p:cNvSpPr/>
          <p:nvPr/>
        </p:nvSpPr>
        <p:spPr bwMode="auto">
          <a:xfrm>
            <a:off x="4344431" y="1469971"/>
            <a:ext cx="3480479" cy="2349498"/>
          </a:xfrm>
          <a:prstGeom prst="roundRect">
            <a:avLst>
              <a:gd name="adj" fmla="val 4427"/>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 name="Rectangle: Rounded Corners 6">
            <a:extLst>
              <a:ext uri="{FF2B5EF4-FFF2-40B4-BE49-F238E27FC236}">
                <a16:creationId xmlns:a16="http://schemas.microsoft.com/office/drawing/2014/main" id="{B724A65D-A8A8-4F11-94B5-F218A9CEDB43}"/>
              </a:ext>
              <a:ext uri="{C183D7F6-B498-43B3-948B-1728B52AA6E4}">
                <adec:decorative xmlns:adec="http://schemas.microsoft.com/office/drawing/2017/decorative" val="1"/>
              </a:ext>
            </a:extLst>
          </p:cNvPr>
          <p:cNvSpPr/>
          <p:nvPr/>
        </p:nvSpPr>
        <p:spPr bwMode="auto">
          <a:xfrm>
            <a:off x="573379" y="1469971"/>
            <a:ext cx="3480479" cy="2349498"/>
          </a:xfrm>
          <a:prstGeom prst="roundRect">
            <a:avLst>
              <a:gd name="adj" fmla="val 4946"/>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8" name="Rectangle 7">
            <a:extLst>
              <a:ext uri="{FF2B5EF4-FFF2-40B4-BE49-F238E27FC236}">
                <a16:creationId xmlns:a16="http://schemas.microsoft.com/office/drawing/2014/main" id="{91A3ED41-D63C-4802-9959-737DD01B8C58}"/>
              </a:ext>
            </a:extLst>
          </p:cNvPr>
          <p:cNvSpPr/>
          <p:nvPr/>
        </p:nvSpPr>
        <p:spPr bwMode="auto">
          <a:xfrm>
            <a:off x="623754" y="4096328"/>
            <a:ext cx="3430104" cy="138637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defTabSz="932472" rtl="0" eaLnBrk="1" fontAlgn="base" latinLnBrk="0" hangingPunct="1">
              <a:lnSpc>
                <a:spcPct val="100000"/>
              </a:lnSpc>
              <a:spcBef>
                <a:spcPct val="0"/>
              </a:spcBef>
              <a:spcAft>
                <a:spcPts val="600"/>
              </a:spcAft>
              <a:buClrTx/>
              <a:buSzTx/>
              <a:buFontTx/>
              <a:buNone/>
              <a:tabLst/>
              <a:defRPr/>
            </a:pPr>
            <a:r>
              <a:rPr kumimoji="0" lang="en-US" sz="2000" b="1" i="0" u="none" strike="noStrike" kern="1200" cap="none" spc="0" normalizeH="0" baseline="0" noProof="0" dirty="0">
                <a:ln>
                  <a:noFill/>
                </a:ln>
                <a:solidFill>
                  <a:schemeClr val="tx1"/>
                </a:solidFill>
                <a:effectLst/>
                <a:uLnTx/>
                <a:uFillTx/>
                <a:ea typeface="Segoe UI" pitchFamily="34" charset="0"/>
                <a:cs typeface="Segoe UI"/>
              </a:rPr>
              <a:t>Get started quickly</a:t>
            </a:r>
            <a:br>
              <a:rPr kumimoji="0" lang="en-US" sz="2000" b="1" i="0" u="none" strike="noStrike" kern="1200" cap="none" spc="0" normalizeH="0" baseline="0" noProof="0" dirty="0">
                <a:ln>
                  <a:noFill/>
                </a:ln>
                <a:solidFill>
                  <a:schemeClr val="tx1"/>
                </a:solidFill>
                <a:effectLst/>
                <a:uLnTx/>
                <a:uFillTx/>
                <a:ea typeface="Segoe UI" pitchFamily="34" charset="0"/>
                <a:cs typeface="Segoe UI"/>
              </a:rPr>
            </a:br>
            <a:r>
              <a:rPr kumimoji="0" lang="en-US" sz="2000" i="0" u="none" strike="noStrike" kern="1200" cap="none" spc="0" normalizeH="0" baseline="0" noProof="0" dirty="0">
                <a:ln>
                  <a:noFill/>
                </a:ln>
                <a:solidFill>
                  <a:schemeClr val="tx1"/>
                </a:solidFill>
                <a:effectLst/>
                <a:uLnTx/>
                <a:uFillTx/>
                <a:ea typeface="Segoe UI" pitchFamily="34" charset="0"/>
                <a:cs typeface="Segoe UI"/>
              </a:rPr>
              <a:t>with the intuitive interface for capturing and recording your tasks. </a:t>
            </a:r>
            <a:endParaRPr kumimoji="0" lang="en-US" sz="2000" b="0" i="0" u="none" strike="noStrike" kern="1200" cap="none" spc="0" normalizeH="0" baseline="0" noProof="0" dirty="0">
              <a:ln>
                <a:noFill/>
              </a:ln>
              <a:solidFill>
                <a:schemeClr val="tx1"/>
              </a:solidFill>
              <a:effectLst/>
              <a:uLnTx/>
              <a:uFillTx/>
              <a:ea typeface="Segoe UI" pitchFamily="34" charset="0"/>
              <a:cs typeface="Segoe UI" pitchFamily="34" charset="0"/>
            </a:endParaRPr>
          </a:p>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chemeClr val="tx1"/>
              </a:solidFill>
              <a:effectLst/>
              <a:uLnTx/>
              <a:uFillTx/>
              <a:ea typeface="Segoe UI" pitchFamily="34" charset="0"/>
              <a:cs typeface="Segoe UI" pitchFamily="34" charset="0"/>
            </a:endParaRPr>
          </a:p>
        </p:txBody>
      </p:sp>
      <p:sp>
        <p:nvSpPr>
          <p:cNvPr id="9" name="Rectangle 8">
            <a:extLst>
              <a:ext uri="{FF2B5EF4-FFF2-40B4-BE49-F238E27FC236}">
                <a16:creationId xmlns:a16="http://schemas.microsoft.com/office/drawing/2014/main" id="{2767A0EC-0505-4AFB-A29D-3EF61A3CFD4E}"/>
              </a:ext>
            </a:extLst>
          </p:cNvPr>
          <p:cNvSpPr/>
          <p:nvPr/>
        </p:nvSpPr>
        <p:spPr bwMode="auto">
          <a:xfrm>
            <a:off x="4372124" y="4168751"/>
            <a:ext cx="3480479" cy="13176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932472" fontAlgn="base">
              <a:spcBef>
                <a:spcPct val="0"/>
              </a:spcBef>
              <a:spcAft>
                <a:spcPts val="600"/>
              </a:spcAft>
              <a:defRPr/>
            </a:pPr>
            <a:r>
              <a:rPr lang="en-US" sz="2000" b="1" dirty="0">
                <a:solidFill>
                  <a:schemeClr val="tx1"/>
                </a:solidFill>
                <a:cs typeface="Segoe UI"/>
              </a:rPr>
              <a:t>Gain deeper insights </a:t>
            </a:r>
            <a:br>
              <a:rPr lang="en-US" sz="2000" b="1" dirty="0">
                <a:solidFill>
                  <a:schemeClr val="tx1"/>
                </a:solidFill>
                <a:cs typeface="Segoe UI"/>
              </a:rPr>
            </a:br>
            <a:r>
              <a:rPr kumimoji="0" lang="en-US" sz="2000" b="0" i="0" u="none" strike="noStrike" kern="1200" cap="none" spc="0" normalizeH="0" baseline="0" noProof="0" dirty="0">
                <a:ln>
                  <a:noFill/>
                </a:ln>
                <a:solidFill>
                  <a:schemeClr val="tx1"/>
                </a:solidFill>
                <a:effectLst/>
                <a:uLnTx/>
                <a:uFillTx/>
                <a:ea typeface="Segoe UI" pitchFamily="34" charset="0"/>
                <a:cs typeface="Segoe UI"/>
              </a:rPr>
              <a:t>on processes and break down complex processes. </a:t>
            </a:r>
            <a:endParaRPr lang="en-US" sz="2000" b="0" i="0" u="none" strike="noStrike" kern="1200" cap="none" spc="0" normalizeH="0" baseline="0" noProof="0" dirty="0">
              <a:ln>
                <a:noFill/>
              </a:ln>
              <a:solidFill>
                <a:schemeClr val="tx1"/>
              </a:solidFill>
              <a:effectLst/>
              <a:uLnTx/>
              <a:uFillTx/>
              <a:cs typeface="Segoe UI" pitchFamily="34" charset="0"/>
            </a:endParaRPr>
          </a:p>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50000">
                    <a:srgbClr val="000000"/>
                  </a:gs>
                  <a:gs pos="100000">
                    <a:srgbClr val="000000"/>
                  </a:gs>
                </a:gsLst>
                <a:lin ang="0" scaled="1"/>
              </a:gradFill>
              <a:effectLst/>
              <a:uLnTx/>
              <a:uFillTx/>
              <a:latin typeface="Segoe UI"/>
              <a:ea typeface="Segoe UI" pitchFamily="34" charset="0"/>
              <a:cs typeface="Segoe UI" pitchFamily="34" charset="0"/>
            </a:endParaRPr>
          </a:p>
        </p:txBody>
      </p:sp>
      <p:sp>
        <p:nvSpPr>
          <p:cNvPr id="10" name="Rectangle 9">
            <a:extLst>
              <a:ext uri="{FF2B5EF4-FFF2-40B4-BE49-F238E27FC236}">
                <a16:creationId xmlns:a16="http://schemas.microsoft.com/office/drawing/2014/main" id="{FF78E24E-8A71-4DAF-A4BB-0146207F3BBE}"/>
              </a:ext>
            </a:extLst>
          </p:cNvPr>
          <p:cNvSpPr/>
          <p:nvPr/>
        </p:nvSpPr>
        <p:spPr bwMode="auto">
          <a:xfrm>
            <a:off x="8168639" y="4168750"/>
            <a:ext cx="3399607" cy="132019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932472" fontAlgn="base">
              <a:spcBef>
                <a:spcPct val="0"/>
              </a:spcBef>
              <a:spcAft>
                <a:spcPts val="600"/>
              </a:spcAft>
              <a:defRPr/>
            </a:pPr>
            <a:r>
              <a:rPr lang="en-US" sz="2000" b="1" dirty="0">
                <a:solidFill>
                  <a:schemeClr val="tx1"/>
                </a:solidFill>
                <a:cs typeface="Segoe UI"/>
              </a:rPr>
              <a:t>Discover new ways of </a:t>
            </a:r>
            <a:r>
              <a:rPr lang="en-US" sz="2000" dirty="0">
                <a:solidFill>
                  <a:schemeClr val="tx1"/>
                </a:solidFill>
                <a:cs typeface="Segoe UI"/>
              </a:rPr>
              <a:t>working</a:t>
            </a:r>
            <a:r>
              <a:rPr lang="en-US" sz="2000" b="1" dirty="0">
                <a:solidFill>
                  <a:schemeClr val="tx1"/>
                </a:solidFill>
                <a:cs typeface="Segoe UI"/>
              </a:rPr>
              <a:t> </a:t>
            </a:r>
            <a:r>
              <a:rPr lang="en-US" sz="2000" dirty="0">
                <a:solidFill>
                  <a:schemeClr val="tx1"/>
                </a:solidFill>
                <a:cs typeface="Segoe UI"/>
              </a:rPr>
              <a:t>and drive collaboration.</a:t>
            </a:r>
            <a:endParaRPr lang="en-US" sz="2000" i="0" u="none" strike="noStrike" kern="1200" cap="none" spc="0" normalizeH="0" baseline="0" noProof="0" dirty="0">
              <a:ln>
                <a:noFill/>
              </a:ln>
              <a:solidFill>
                <a:schemeClr val="tx1"/>
              </a:solidFill>
              <a:effectLst/>
              <a:uLnTx/>
              <a:uFillTx/>
              <a:cs typeface="Segoe UI" pitchFamily="34" charset="0"/>
            </a:endParaRPr>
          </a:p>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50000">
                    <a:srgbClr val="000000"/>
                  </a:gs>
                  <a:gs pos="100000">
                    <a:srgbClr val="000000"/>
                  </a:gs>
                </a:gsLst>
                <a:lin ang="0" scaled="1"/>
              </a:gradFill>
              <a:effectLst/>
              <a:uLnTx/>
              <a:uFillTx/>
              <a:latin typeface="Segoe UI"/>
              <a:ea typeface="Segoe UI" pitchFamily="34" charset="0"/>
              <a:cs typeface="Segoe UI" pitchFamily="34" charset="0"/>
            </a:endParaRPr>
          </a:p>
        </p:txBody>
      </p:sp>
      <p:sp>
        <p:nvSpPr>
          <p:cNvPr id="11" name="Rectangle: Rounded Corners 10">
            <a:extLst>
              <a:ext uri="{FF2B5EF4-FFF2-40B4-BE49-F238E27FC236}">
                <a16:creationId xmlns:a16="http://schemas.microsoft.com/office/drawing/2014/main" id="{5550F543-069F-4AFF-8399-603B0B759DFC}"/>
              </a:ext>
              <a:ext uri="{C183D7F6-B498-43B3-948B-1728B52AA6E4}">
                <adec:decorative xmlns:adec="http://schemas.microsoft.com/office/drawing/2017/decorative" val="1"/>
              </a:ext>
            </a:extLst>
          </p:cNvPr>
          <p:cNvSpPr/>
          <p:nvPr/>
        </p:nvSpPr>
        <p:spPr bwMode="auto">
          <a:xfrm>
            <a:off x="8115483" y="1469971"/>
            <a:ext cx="3480479" cy="2349498"/>
          </a:xfrm>
          <a:prstGeom prst="roundRect">
            <a:avLst>
              <a:gd name="adj" fmla="val 4946"/>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12" name="Picture 9">
            <a:extLst>
              <a:ext uri="{FF2B5EF4-FFF2-40B4-BE49-F238E27FC236}">
                <a16:creationId xmlns:a16="http://schemas.microsoft.com/office/drawing/2014/main" id="{4B9CB47B-61DF-4F48-9855-DB57565DC67C}"/>
              </a:ext>
              <a:ext uri="{C183D7F6-B498-43B3-948B-1728B52AA6E4}">
                <adec:decorative xmlns:adec="http://schemas.microsoft.com/office/drawing/2017/decorative" val="1"/>
              </a:ext>
            </a:extLst>
          </p:cNvPr>
          <p:cNvPicPr>
            <a:picLocks noChangeAspect="1"/>
          </p:cNvPicPr>
          <p:nvPr/>
        </p:nvPicPr>
        <p:blipFill rotWithShape="1">
          <a:blip r:embed="rId3"/>
          <a:srcRect r="11594"/>
          <a:stretch/>
        </p:blipFill>
        <p:spPr>
          <a:xfrm>
            <a:off x="4461075" y="1605524"/>
            <a:ext cx="3243127" cy="2075688"/>
          </a:xfrm>
          <a:prstGeom prst="rect">
            <a:avLst/>
          </a:prstGeom>
        </p:spPr>
      </p:pic>
      <p:pic>
        <p:nvPicPr>
          <p:cNvPr id="13" name="Picture 12">
            <a:extLst>
              <a:ext uri="{FF2B5EF4-FFF2-40B4-BE49-F238E27FC236}">
                <a16:creationId xmlns:a16="http://schemas.microsoft.com/office/drawing/2014/main" id="{EAE8BAC7-7797-441B-97BD-B42ED313EA6E}"/>
              </a:ext>
              <a:ext uri="{C183D7F6-B498-43B3-948B-1728B52AA6E4}">
                <adec:decorative xmlns:adec="http://schemas.microsoft.com/office/drawing/2017/decorative" val="1"/>
              </a:ext>
            </a:extLst>
          </p:cNvPr>
          <p:cNvPicPr>
            <a:picLocks noChangeAspect="1"/>
          </p:cNvPicPr>
          <p:nvPr/>
        </p:nvPicPr>
        <p:blipFill rotWithShape="1">
          <a:blip r:embed="rId4"/>
          <a:srcRect l="12502" r="11163"/>
          <a:stretch/>
        </p:blipFill>
        <p:spPr>
          <a:xfrm>
            <a:off x="696607" y="1605524"/>
            <a:ext cx="3239884" cy="2075688"/>
          </a:xfrm>
          <a:prstGeom prst="rect">
            <a:avLst/>
          </a:prstGeom>
        </p:spPr>
      </p:pic>
      <p:pic>
        <p:nvPicPr>
          <p:cNvPr id="14" name="Picture 13">
            <a:extLst>
              <a:ext uri="{FF2B5EF4-FFF2-40B4-BE49-F238E27FC236}">
                <a16:creationId xmlns:a16="http://schemas.microsoft.com/office/drawing/2014/main" id="{F55B1F36-0059-45A0-9DA3-D4058399B878}"/>
              </a:ext>
              <a:ext uri="{C183D7F6-B498-43B3-948B-1728B52AA6E4}">
                <adec:decorative xmlns:adec="http://schemas.microsoft.com/office/drawing/2017/decorative" val="1"/>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8236775" y="1605524"/>
            <a:ext cx="3236976" cy="2075688"/>
          </a:xfrm>
          <a:prstGeom prst="rect">
            <a:avLst/>
          </a:prstGeom>
        </p:spPr>
      </p:pic>
    </p:spTree>
    <p:extLst>
      <p:ext uri="{BB962C8B-B14F-4D97-AF65-F5344CB8AC3E}">
        <p14:creationId xmlns:p14="http://schemas.microsoft.com/office/powerpoint/2010/main" val="3917696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BB5D10-182B-402B-8484-B75E3B5BA9A2}"/>
              </a:ext>
            </a:extLst>
          </p:cNvPr>
          <p:cNvSpPr>
            <a:spLocks noGrp="1"/>
          </p:cNvSpPr>
          <p:nvPr>
            <p:ph type="title"/>
          </p:nvPr>
        </p:nvSpPr>
        <p:spPr/>
        <p:txBody>
          <a:bodyPr/>
          <a:lstStyle/>
          <a:p>
            <a:r>
              <a:rPr lang="en-US" dirty="0"/>
              <a:t>Steps for using process advisor</a:t>
            </a:r>
          </a:p>
        </p:txBody>
      </p:sp>
      <p:sp>
        <p:nvSpPr>
          <p:cNvPr id="3" name="Footer Placeholder 2">
            <a:extLst>
              <a:ext uri="{FF2B5EF4-FFF2-40B4-BE49-F238E27FC236}">
                <a16:creationId xmlns:a16="http://schemas.microsoft.com/office/drawing/2014/main" id="{0EC199DF-AFA0-4234-88BA-FE08527F4937}"/>
              </a:ext>
            </a:extLst>
          </p:cNvPr>
          <p:cNvSpPr>
            <a:spLocks noGrp="1"/>
          </p:cNvSpPr>
          <p:nvPr>
            <p:ph type="ftr" sz="quarter" idx="4294967295"/>
          </p:nvPr>
        </p:nvSpPr>
        <p:spPr>
          <a:xfrm>
            <a:off x="9463088" y="6492875"/>
            <a:ext cx="2728912"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a:t>© 2021 Microsoft. All rights reserved. </a:t>
            </a:r>
            <a:endParaRPr lang="en-AU" dirty="0"/>
          </a:p>
        </p:txBody>
      </p:sp>
      <p:sp>
        <p:nvSpPr>
          <p:cNvPr id="5" name="Rectangle 4">
            <a:extLst>
              <a:ext uri="{FF2B5EF4-FFF2-40B4-BE49-F238E27FC236}">
                <a16:creationId xmlns:a16="http://schemas.microsoft.com/office/drawing/2014/main" id="{1413D23F-4D33-4385-8E9C-5BC01B876756}"/>
              </a:ext>
              <a:ext uri="{C183D7F6-B498-43B3-948B-1728B52AA6E4}">
                <adec:decorative xmlns:adec="http://schemas.microsoft.com/office/drawing/2017/decorative" val="1"/>
              </a:ext>
            </a:extLst>
          </p:cNvPr>
          <p:cNvSpPr/>
          <p:nvPr/>
        </p:nvSpPr>
        <p:spPr bwMode="auto">
          <a:xfrm>
            <a:off x="7361527" y="1578334"/>
            <a:ext cx="1973120" cy="3701331"/>
          </a:xfrm>
          <a:prstGeom prst="rect">
            <a:avLst/>
          </a:prstGeom>
          <a:solidFill>
            <a:schemeClr val="bg1">
              <a:lumMod val="8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solidFill>
                <a:srgbClr val="FFFFFF"/>
              </a:solidFill>
              <a:latin typeface="Segoe UI"/>
              <a:ea typeface="Segoe UI" pitchFamily="34" charset="0"/>
              <a:cs typeface="Segoe UI" pitchFamily="34" charset="0"/>
            </a:endParaRPr>
          </a:p>
        </p:txBody>
      </p:sp>
      <p:sp>
        <p:nvSpPr>
          <p:cNvPr id="6" name="Rectangle 5">
            <a:extLst>
              <a:ext uri="{FF2B5EF4-FFF2-40B4-BE49-F238E27FC236}">
                <a16:creationId xmlns:a16="http://schemas.microsoft.com/office/drawing/2014/main" id="{418A9093-8AD9-4C12-9DDA-484F2516E416}"/>
              </a:ext>
              <a:ext uri="{C183D7F6-B498-43B3-948B-1728B52AA6E4}">
                <adec:decorative xmlns:adec="http://schemas.microsoft.com/office/drawing/2017/decorative" val="1"/>
              </a:ext>
            </a:extLst>
          </p:cNvPr>
          <p:cNvSpPr/>
          <p:nvPr/>
        </p:nvSpPr>
        <p:spPr bwMode="auto">
          <a:xfrm>
            <a:off x="2665156" y="1578334"/>
            <a:ext cx="1974589" cy="3657081"/>
          </a:xfrm>
          <a:prstGeom prst="rect">
            <a:avLst/>
          </a:prstGeom>
          <a:solidFill>
            <a:schemeClr val="bg1">
              <a:lumMod val="8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solidFill>
                <a:srgbClr val="FFFFFF"/>
              </a:solidFill>
              <a:latin typeface="Segoe UI"/>
              <a:ea typeface="Segoe UI" pitchFamily="34" charset="0"/>
              <a:cs typeface="Segoe UI" pitchFamily="34" charset="0"/>
            </a:endParaRPr>
          </a:p>
        </p:txBody>
      </p:sp>
      <p:sp>
        <p:nvSpPr>
          <p:cNvPr id="7" name="Rectangle 6">
            <a:extLst>
              <a:ext uri="{FF2B5EF4-FFF2-40B4-BE49-F238E27FC236}">
                <a16:creationId xmlns:a16="http://schemas.microsoft.com/office/drawing/2014/main" id="{55FFB9B8-9109-4233-93CF-310948B3866B}"/>
              </a:ext>
              <a:ext uri="{C183D7F6-B498-43B3-948B-1728B52AA6E4}">
                <adec:decorative xmlns:adec="http://schemas.microsoft.com/office/drawing/2017/decorative" val="1"/>
              </a:ext>
            </a:extLst>
          </p:cNvPr>
          <p:cNvSpPr/>
          <p:nvPr/>
        </p:nvSpPr>
        <p:spPr bwMode="auto">
          <a:xfrm>
            <a:off x="336669" y="1568664"/>
            <a:ext cx="1974589" cy="3657081"/>
          </a:xfrm>
          <a:prstGeom prst="rect">
            <a:avLst/>
          </a:prstGeom>
          <a:solidFill>
            <a:schemeClr val="bg1">
              <a:lumMod val="8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solidFill>
                <a:srgbClr val="FFFFFF"/>
              </a:solidFill>
              <a:latin typeface="Segoe UI"/>
              <a:ea typeface="Segoe UI" pitchFamily="34" charset="0"/>
              <a:cs typeface="Segoe UI" pitchFamily="34" charset="0"/>
            </a:endParaRPr>
          </a:p>
        </p:txBody>
      </p:sp>
      <p:sp>
        <p:nvSpPr>
          <p:cNvPr id="8" name="TextBox 7">
            <a:extLst>
              <a:ext uri="{FF2B5EF4-FFF2-40B4-BE49-F238E27FC236}">
                <a16:creationId xmlns:a16="http://schemas.microsoft.com/office/drawing/2014/main" id="{3F0285D5-9A63-4D34-A629-1327347A6149}"/>
              </a:ext>
              <a:ext uri="{C183D7F6-B498-43B3-948B-1728B52AA6E4}">
                <adec:decorative xmlns:adec="http://schemas.microsoft.com/office/drawing/2017/decorative" val="1"/>
              </a:ext>
            </a:extLst>
          </p:cNvPr>
          <p:cNvSpPr txBox="1"/>
          <p:nvPr/>
        </p:nvSpPr>
        <p:spPr>
          <a:xfrm>
            <a:off x="252854" y="3492485"/>
            <a:ext cx="2102822" cy="1046440"/>
          </a:xfrm>
          <a:prstGeom prst="rect">
            <a:avLst/>
          </a:prstGeom>
          <a:noFill/>
        </p:spPr>
        <p:txBody>
          <a:bodyPr wrap="square" rtlCol="0">
            <a:spAutoFit/>
          </a:bodyPr>
          <a:lstStyle/>
          <a:p>
            <a:pPr marL="0" lvl="2" algn="ctr" defTabSz="914225">
              <a:spcBef>
                <a:spcPts val="1200"/>
              </a:spcBef>
              <a:tabLst>
                <a:tab pos="8347059" algn="l"/>
                <a:tab pos="8742271" algn="l"/>
              </a:tabLst>
              <a:defRPr/>
            </a:pPr>
            <a:r>
              <a:rPr lang="en-US" sz="1600" b="1" dirty="0">
                <a:solidFill>
                  <a:srgbClr val="000000"/>
                </a:solidFill>
                <a:latin typeface="Segoe UI"/>
              </a:rPr>
              <a:t>Create</a:t>
            </a:r>
          </a:p>
          <a:p>
            <a:pPr marL="0" lvl="2" algn="ctr" defTabSz="914225">
              <a:spcBef>
                <a:spcPts val="1200"/>
              </a:spcBef>
              <a:tabLst>
                <a:tab pos="8347059" algn="l"/>
                <a:tab pos="8742271" algn="l"/>
              </a:tabLst>
              <a:defRPr/>
            </a:pPr>
            <a:r>
              <a:rPr lang="en-US" sz="1200" dirty="0">
                <a:solidFill>
                  <a:srgbClr val="000000"/>
                </a:solidFill>
                <a:latin typeface="Segoe UI"/>
              </a:rPr>
              <a:t>Set up a new process and identify potential areas of opportunity for automation. </a:t>
            </a:r>
          </a:p>
        </p:txBody>
      </p:sp>
      <p:sp>
        <p:nvSpPr>
          <p:cNvPr id="9" name="Rectangle 8">
            <a:extLst>
              <a:ext uri="{FF2B5EF4-FFF2-40B4-BE49-F238E27FC236}">
                <a16:creationId xmlns:a16="http://schemas.microsoft.com/office/drawing/2014/main" id="{FC9C99C8-B4F3-40DB-9242-A8201C0C255E}"/>
              </a:ext>
              <a:ext uri="{C183D7F6-B498-43B3-948B-1728B52AA6E4}">
                <adec:decorative xmlns:adec="http://schemas.microsoft.com/office/drawing/2017/decorative" val="1"/>
              </a:ext>
            </a:extLst>
          </p:cNvPr>
          <p:cNvSpPr/>
          <p:nvPr/>
        </p:nvSpPr>
        <p:spPr bwMode="auto">
          <a:xfrm>
            <a:off x="5021678" y="1568663"/>
            <a:ext cx="1973119" cy="3657081"/>
          </a:xfrm>
          <a:prstGeom prst="rect">
            <a:avLst/>
          </a:prstGeom>
          <a:solidFill>
            <a:schemeClr val="bg1">
              <a:lumMod val="8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solidFill>
                <a:srgbClr val="FFFFFF"/>
              </a:solidFill>
              <a:latin typeface="Segoe UI"/>
              <a:ea typeface="Segoe UI" pitchFamily="34" charset="0"/>
              <a:cs typeface="Segoe UI" pitchFamily="34" charset="0"/>
            </a:endParaRPr>
          </a:p>
        </p:txBody>
      </p:sp>
      <p:sp>
        <p:nvSpPr>
          <p:cNvPr id="10" name="TextBox 9">
            <a:extLst>
              <a:ext uri="{FF2B5EF4-FFF2-40B4-BE49-F238E27FC236}">
                <a16:creationId xmlns:a16="http://schemas.microsoft.com/office/drawing/2014/main" id="{0858E133-A025-4BD6-89AB-CAD3852D72F8}"/>
              </a:ext>
              <a:ext uri="{C183D7F6-B498-43B3-948B-1728B52AA6E4}">
                <adec:decorative xmlns:adec="http://schemas.microsoft.com/office/drawing/2017/decorative" val="1"/>
              </a:ext>
            </a:extLst>
          </p:cNvPr>
          <p:cNvSpPr txBox="1"/>
          <p:nvPr/>
        </p:nvSpPr>
        <p:spPr>
          <a:xfrm>
            <a:off x="4900590" y="3492485"/>
            <a:ext cx="2102822" cy="1231106"/>
          </a:xfrm>
          <a:prstGeom prst="rect">
            <a:avLst/>
          </a:prstGeom>
          <a:noFill/>
        </p:spPr>
        <p:txBody>
          <a:bodyPr wrap="square" rtlCol="0">
            <a:spAutoFit/>
          </a:bodyPr>
          <a:lstStyle/>
          <a:p>
            <a:pPr marL="0" lvl="2" algn="ctr" defTabSz="914225">
              <a:spcBef>
                <a:spcPts val="1200"/>
              </a:spcBef>
              <a:tabLst>
                <a:tab pos="8347059" algn="l"/>
                <a:tab pos="8742271" algn="l"/>
              </a:tabLst>
              <a:defRPr/>
            </a:pPr>
            <a:r>
              <a:rPr lang="en-US" sz="1600" b="1">
                <a:solidFill>
                  <a:srgbClr val="000000"/>
                </a:solidFill>
                <a:latin typeface="Segoe UI"/>
              </a:rPr>
              <a:t>Record</a:t>
            </a:r>
          </a:p>
          <a:p>
            <a:pPr marL="0" lvl="2" algn="ctr" defTabSz="914225">
              <a:spcBef>
                <a:spcPts val="1200"/>
              </a:spcBef>
              <a:tabLst>
                <a:tab pos="8347059" algn="l"/>
                <a:tab pos="8742271" algn="l"/>
              </a:tabLst>
              <a:defRPr/>
            </a:pPr>
            <a:r>
              <a:rPr lang="en-US" sz="1200">
                <a:solidFill>
                  <a:srgbClr val="000000"/>
                </a:solidFill>
                <a:latin typeface="Segoe UI"/>
              </a:rPr>
              <a:t>Record the actions either you or your colleagues take to complete the process at hand.</a:t>
            </a:r>
          </a:p>
        </p:txBody>
      </p:sp>
      <p:sp>
        <p:nvSpPr>
          <p:cNvPr id="11" name="TextBox 10">
            <a:extLst>
              <a:ext uri="{FF2B5EF4-FFF2-40B4-BE49-F238E27FC236}">
                <a16:creationId xmlns:a16="http://schemas.microsoft.com/office/drawing/2014/main" id="{8EA5B611-AF09-4985-A930-6E5464DE8A18}"/>
              </a:ext>
              <a:ext uri="{C183D7F6-B498-43B3-948B-1728B52AA6E4}">
                <adec:decorative xmlns:adec="http://schemas.microsoft.com/office/drawing/2017/decorative" val="1"/>
              </a:ext>
            </a:extLst>
          </p:cNvPr>
          <p:cNvSpPr txBox="1"/>
          <p:nvPr/>
        </p:nvSpPr>
        <p:spPr>
          <a:xfrm>
            <a:off x="7296676" y="3492485"/>
            <a:ext cx="2102822" cy="1250743"/>
          </a:xfrm>
          <a:prstGeom prst="rect">
            <a:avLst/>
          </a:prstGeom>
          <a:noFill/>
        </p:spPr>
        <p:txBody>
          <a:bodyPr wrap="square" rtlCol="0">
            <a:spAutoFit/>
          </a:bodyPr>
          <a:lstStyle/>
          <a:p>
            <a:pPr marL="0" lvl="2" algn="ctr" defTabSz="914225">
              <a:spcBef>
                <a:spcPts val="1200"/>
              </a:spcBef>
              <a:tabLst>
                <a:tab pos="8347059" algn="l"/>
                <a:tab pos="8742271" algn="l"/>
              </a:tabLst>
              <a:defRPr/>
            </a:pPr>
            <a:r>
              <a:rPr lang="en-US" sz="1600" b="1">
                <a:solidFill>
                  <a:srgbClr val="000000"/>
                </a:solidFill>
                <a:latin typeface="Segoe UI"/>
              </a:rPr>
              <a:t>Annotate/Edit</a:t>
            </a:r>
          </a:p>
          <a:p>
            <a:pPr marL="0" lvl="2" algn="ctr" defTabSz="914225">
              <a:spcBef>
                <a:spcPts val="1200"/>
              </a:spcBef>
              <a:tabLst>
                <a:tab pos="8347059" algn="l"/>
                <a:tab pos="8742271" algn="l"/>
              </a:tabLst>
              <a:defRPr/>
            </a:pPr>
            <a:r>
              <a:rPr lang="en-US" sz="1200">
                <a:solidFill>
                  <a:srgbClr val="000000"/>
                </a:solidFill>
                <a:latin typeface="Segoe UI"/>
              </a:rPr>
              <a:t>Remove sensitive information, then group your actions into meaningful activities.</a:t>
            </a:r>
          </a:p>
        </p:txBody>
      </p:sp>
      <p:sp>
        <p:nvSpPr>
          <p:cNvPr id="12" name="TextBox 11">
            <a:extLst>
              <a:ext uri="{FF2B5EF4-FFF2-40B4-BE49-F238E27FC236}">
                <a16:creationId xmlns:a16="http://schemas.microsoft.com/office/drawing/2014/main" id="{4D2578CE-89C3-4E64-A342-F593DE2E5847}"/>
              </a:ext>
              <a:ext uri="{C183D7F6-B498-43B3-948B-1728B52AA6E4}">
                <adec:decorative xmlns:adec="http://schemas.microsoft.com/office/drawing/2017/decorative" val="1"/>
              </a:ext>
            </a:extLst>
          </p:cNvPr>
          <p:cNvSpPr txBox="1"/>
          <p:nvPr/>
        </p:nvSpPr>
        <p:spPr>
          <a:xfrm>
            <a:off x="2596373" y="3492485"/>
            <a:ext cx="2102822" cy="1077218"/>
          </a:xfrm>
          <a:prstGeom prst="rect">
            <a:avLst/>
          </a:prstGeom>
          <a:noFill/>
        </p:spPr>
        <p:txBody>
          <a:bodyPr wrap="square" rtlCol="0">
            <a:spAutoFit/>
          </a:bodyPr>
          <a:lstStyle/>
          <a:p>
            <a:pPr marL="0" lvl="2" algn="ctr" defTabSz="914225">
              <a:spcBef>
                <a:spcPts val="1200"/>
              </a:spcBef>
              <a:tabLst>
                <a:tab pos="8347059" algn="l"/>
                <a:tab pos="8742271" algn="l"/>
              </a:tabLst>
              <a:defRPr/>
            </a:pPr>
            <a:r>
              <a:rPr lang="en-US" sz="1600" b="1">
                <a:solidFill>
                  <a:srgbClr val="000000"/>
                </a:solidFill>
                <a:latin typeface="Segoe UI"/>
              </a:rPr>
              <a:t>Share</a:t>
            </a:r>
            <a:endParaRPr lang="en-US" sz="1200" b="1">
              <a:solidFill>
                <a:srgbClr val="000000"/>
              </a:solidFill>
              <a:latin typeface="Segoe UI"/>
            </a:endParaRPr>
          </a:p>
          <a:p>
            <a:pPr algn="ctr"/>
            <a:endParaRPr lang="en-US" sz="1200" b="1">
              <a:solidFill>
                <a:srgbClr val="000000"/>
              </a:solidFill>
              <a:latin typeface="Segoe UI"/>
            </a:endParaRPr>
          </a:p>
          <a:p>
            <a:pPr algn="ctr"/>
            <a:r>
              <a:rPr lang="en-US" sz="1200">
                <a:solidFill>
                  <a:srgbClr val="000000"/>
                </a:solidFill>
                <a:latin typeface="Segoe UI"/>
              </a:rPr>
              <a:t>Invite colleagues to collaborate and add new recordings.</a:t>
            </a:r>
          </a:p>
        </p:txBody>
      </p:sp>
      <p:pic>
        <p:nvPicPr>
          <p:cNvPr id="13" name="Graphic 12">
            <a:extLst>
              <a:ext uri="{FF2B5EF4-FFF2-40B4-BE49-F238E27FC236}">
                <a16:creationId xmlns:a16="http://schemas.microsoft.com/office/drawing/2014/main" id="{E410BE0D-2859-402D-B93E-7992A2F4BA61}"/>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786768" y="1732963"/>
            <a:ext cx="914270" cy="914270"/>
          </a:xfrm>
          <a:prstGeom prst="rect">
            <a:avLst/>
          </a:prstGeom>
        </p:spPr>
      </p:pic>
      <p:sp>
        <p:nvSpPr>
          <p:cNvPr id="14" name="Rectangle 13">
            <a:extLst>
              <a:ext uri="{FF2B5EF4-FFF2-40B4-BE49-F238E27FC236}">
                <a16:creationId xmlns:a16="http://schemas.microsoft.com/office/drawing/2014/main" id="{95F5E450-F209-4429-8717-EC90E9806FE9}"/>
              </a:ext>
              <a:ext uri="{C183D7F6-B498-43B3-948B-1728B52AA6E4}">
                <adec:decorative xmlns:adec="http://schemas.microsoft.com/office/drawing/2017/decorative" val="1"/>
              </a:ext>
            </a:extLst>
          </p:cNvPr>
          <p:cNvSpPr/>
          <p:nvPr/>
        </p:nvSpPr>
        <p:spPr bwMode="auto">
          <a:xfrm>
            <a:off x="9750393" y="1578334"/>
            <a:ext cx="2016049" cy="3701331"/>
          </a:xfrm>
          <a:prstGeom prst="rect">
            <a:avLst/>
          </a:prstGeom>
          <a:solidFill>
            <a:schemeClr val="bg1">
              <a:lumMod val="8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a:solidFill>
                <a:srgbClr val="FFFFFF"/>
              </a:solidFill>
              <a:latin typeface="Segoe UI"/>
              <a:ea typeface="Segoe UI" pitchFamily="34" charset="0"/>
              <a:cs typeface="Segoe UI" pitchFamily="34" charset="0"/>
            </a:endParaRPr>
          </a:p>
        </p:txBody>
      </p:sp>
      <p:sp>
        <p:nvSpPr>
          <p:cNvPr id="15" name="TextBox 14">
            <a:extLst>
              <a:ext uri="{FF2B5EF4-FFF2-40B4-BE49-F238E27FC236}">
                <a16:creationId xmlns:a16="http://schemas.microsoft.com/office/drawing/2014/main" id="{73BAF538-3243-4082-8C8D-CA7A8C3C66DD}"/>
              </a:ext>
              <a:ext uri="{C183D7F6-B498-43B3-948B-1728B52AA6E4}">
                <adec:decorative xmlns:adec="http://schemas.microsoft.com/office/drawing/2017/decorative" val="1"/>
              </a:ext>
            </a:extLst>
          </p:cNvPr>
          <p:cNvSpPr txBox="1"/>
          <p:nvPr/>
        </p:nvSpPr>
        <p:spPr>
          <a:xfrm>
            <a:off x="9725194" y="3492485"/>
            <a:ext cx="2102822" cy="1046440"/>
          </a:xfrm>
          <a:prstGeom prst="rect">
            <a:avLst/>
          </a:prstGeom>
          <a:noFill/>
        </p:spPr>
        <p:txBody>
          <a:bodyPr wrap="square" rtlCol="0">
            <a:spAutoFit/>
          </a:bodyPr>
          <a:lstStyle/>
          <a:p>
            <a:pPr marL="0" lvl="2" algn="ctr" defTabSz="914225">
              <a:spcBef>
                <a:spcPts val="1200"/>
              </a:spcBef>
              <a:tabLst>
                <a:tab pos="8347059" algn="l"/>
                <a:tab pos="8742271" algn="l"/>
              </a:tabLst>
              <a:defRPr/>
            </a:pPr>
            <a:r>
              <a:rPr lang="en-US" sz="1600" b="1">
                <a:solidFill>
                  <a:srgbClr val="000000"/>
                </a:solidFill>
                <a:latin typeface="Segoe UI"/>
              </a:rPr>
              <a:t>Analyze</a:t>
            </a:r>
          </a:p>
          <a:p>
            <a:pPr marL="0" lvl="2" algn="ctr" defTabSz="914225">
              <a:spcBef>
                <a:spcPts val="1200"/>
              </a:spcBef>
              <a:tabLst>
                <a:tab pos="8347059" algn="l"/>
                <a:tab pos="8742271" algn="l"/>
              </a:tabLst>
              <a:defRPr/>
            </a:pPr>
            <a:r>
              <a:rPr lang="en-US" sz="1200">
                <a:solidFill>
                  <a:srgbClr val="000000"/>
                </a:solidFill>
                <a:latin typeface="Segoe UI"/>
              </a:rPr>
              <a:t>Generate a process map so that you can analyze it and get insights.</a:t>
            </a:r>
          </a:p>
        </p:txBody>
      </p:sp>
      <p:pic>
        <p:nvPicPr>
          <p:cNvPr id="16" name="Picture 26">
            <a:extLst>
              <a:ext uri="{FF2B5EF4-FFF2-40B4-BE49-F238E27FC236}">
                <a16:creationId xmlns:a16="http://schemas.microsoft.com/office/drawing/2014/main" id="{0638D379-83D1-4B9E-A536-52E75DDAC695}"/>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1027267" y="2157123"/>
            <a:ext cx="553995" cy="553995"/>
          </a:xfrm>
          <a:prstGeom prst="rect">
            <a:avLst/>
          </a:prstGeom>
        </p:spPr>
      </p:pic>
      <p:pic>
        <p:nvPicPr>
          <p:cNvPr id="17" name="Picture 25">
            <a:extLst>
              <a:ext uri="{FF2B5EF4-FFF2-40B4-BE49-F238E27FC236}">
                <a16:creationId xmlns:a16="http://schemas.microsoft.com/office/drawing/2014/main" id="{7E90B6A3-7427-4AA2-BBA5-ABE715645FAA}"/>
              </a:ex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a:off x="3372084" y="2163302"/>
            <a:ext cx="551164" cy="547816"/>
          </a:xfrm>
          <a:prstGeom prst="rect">
            <a:avLst/>
          </a:prstGeom>
        </p:spPr>
      </p:pic>
      <p:pic>
        <p:nvPicPr>
          <p:cNvPr id="18" name="Picture 22">
            <a:extLst>
              <a:ext uri="{FF2B5EF4-FFF2-40B4-BE49-F238E27FC236}">
                <a16:creationId xmlns:a16="http://schemas.microsoft.com/office/drawing/2014/main" id="{C98E76C5-DC81-414B-BAB0-BB14F07B073B}"/>
              </a:ext>
              <a:ext uri="{C183D7F6-B498-43B3-948B-1728B52AA6E4}">
                <adec:decorative xmlns:adec="http://schemas.microsoft.com/office/drawing/2017/decorative" val="1"/>
              </a:ext>
            </a:extLst>
          </p:cNvPr>
          <p:cNvPicPr>
            <a:picLocks noChangeAspect="1"/>
          </p:cNvPicPr>
          <p:nvPr/>
        </p:nvPicPr>
        <p:blipFill>
          <a:blip r:embed="rId7"/>
          <a:stretch>
            <a:fillRect/>
          </a:stretch>
        </p:blipFill>
        <p:spPr>
          <a:xfrm>
            <a:off x="5573060" y="2164073"/>
            <a:ext cx="757882" cy="547045"/>
          </a:xfrm>
          <a:prstGeom prst="rect">
            <a:avLst/>
          </a:prstGeom>
        </p:spPr>
      </p:pic>
      <p:pic>
        <p:nvPicPr>
          <p:cNvPr id="19" name="Picture 23">
            <a:extLst>
              <a:ext uri="{FF2B5EF4-FFF2-40B4-BE49-F238E27FC236}">
                <a16:creationId xmlns:a16="http://schemas.microsoft.com/office/drawing/2014/main" id="{5987285F-B743-4B2B-AA96-8DE8C1D439BE}"/>
              </a:ext>
              <a:ext uri="{C183D7F6-B498-43B3-948B-1728B52AA6E4}">
                <adec:decorative xmlns:adec="http://schemas.microsoft.com/office/drawing/2017/decorative" val="1"/>
              </a:ext>
            </a:extLst>
          </p:cNvPr>
          <p:cNvPicPr>
            <a:picLocks noChangeAspect="1"/>
          </p:cNvPicPr>
          <p:nvPr/>
        </p:nvPicPr>
        <p:blipFill>
          <a:blip r:embed="rId8"/>
          <a:stretch>
            <a:fillRect/>
          </a:stretch>
        </p:blipFill>
        <p:spPr>
          <a:xfrm>
            <a:off x="8073663" y="2164073"/>
            <a:ext cx="548847" cy="548847"/>
          </a:xfrm>
          <a:prstGeom prst="rect">
            <a:avLst/>
          </a:prstGeom>
        </p:spPr>
      </p:pic>
      <p:pic>
        <p:nvPicPr>
          <p:cNvPr id="20" name="Picture 24">
            <a:extLst>
              <a:ext uri="{FF2B5EF4-FFF2-40B4-BE49-F238E27FC236}">
                <a16:creationId xmlns:a16="http://schemas.microsoft.com/office/drawing/2014/main" id="{3B28E4CD-39B0-4480-8366-D568AD430B7C}"/>
              </a:ext>
              <a:ext uri="{C183D7F6-B498-43B3-948B-1728B52AA6E4}">
                <adec:decorative xmlns:adec="http://schemas.microsoft.com/office/drawing/2017/decorative" val="1"/>
              </a:ext>
            </a:extLst>
          </p:cNvPr>
          <p:cNvPicPr>
            <a:picLocks noChangeAspect="1"/>
          </p:cNvPicPr>
          <p:nvPr/>
        </p:nvPicPr>
        <p:blipFill>
          <a:blip r:embed="rId9"/>
          <a:stretch>
            <a:fillRect/>
          </a:stretch>
        </p:blipFill>
        <p:spPr>
          <a:xfrm>
            <a:off x="10499607" y="2164073"/>
            <a:ext cx="553996" cy="548847"/>
          </a:xfrm>
          <a:prstGeom prst="rect">
            <a:avLst/>
          </a:prstGeom>
        </p:spPr>
      </p:pic>
    </p:spTree>
    <p:extLst>
      <p:ext uri="{BB962C8B-B14F-4D97-AF65-F5344CB8AC3E}">
        <p14:creationId xmlns:p14="http://schemas.microsoft.com/office/powerpoint/2010/main" val="1670075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AE65C2-AA3F-486A-85E3-4F721ACAB217}"/>
              </a:ext>
            </a:extLst>
          </p:cNvPr>
          <p:cNvSpPr>
            <a:spLocks noGrp="1"/>
          </p:cNvSpPr>
          <p:nvPr>
            <p:ph type="title"/>
          </p:nvPr>
        </p:nvSpPr>
        <p:spPr>
          <a:xfrm>
            <a:off x="223571" y="245422"/>
            <a:ext cx="11341268" cy="680196"/>
          </a:xfrm>
        </p:spPr>
        <p:txBody>
          <a:bodyPr/>
          <a:lstStyle/>
          <a:p>
            <a:r>
              <a:rPr lang="en-US" dirty="0"/>
              <a:t>Use process maps to understand the work</a:t>
            </a:r>
          </a:p>
        </p:txBody>
      </p:sp>
      <p:sp>
        <p:nvSpPr>
          <p:cNvPr id="3" name="Footer Placeholder 2">
            <a:extLst>
              <a:ext uri="{FF2B5EF4-FFF2-40B4-BE49-F238E27FC236}">
                <a16:creationId xmlns:a16="http://schemas.microsoft.com/office/drawing/2014/main" id="{18FE8BBE-A5F2-423D-849B-45DB4A1347DC}"/>
              </a:ext>
            </a:extLst>
          </p:cNvPr>
          <p:cNvSpPr>
            <a:spLocks noGrp="1"/>
          </p:cNvSpPr>
          <p:nvPr>
            <p:ph type="ftr" sz="quarter" idx="4294967295"/>
          </p:nvPr>
        </p:nvSpPr>
        <p:spPr>
          <a:xfrm>
            <a:off x="9463088" y="6492875"/>
            <a:ext cx="2728912"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a:t>© 2021 Microsoft. All rights reserved. </a:t>
            </a:r>
            <a:endParaRPr lang="en-AU" dirty="0"/>
          </a:p>
        </p:txBody>
      </p:sp>
      <p:pic>
        <p:nvPicPr>
          <p:cNvPr id="6" name="Picture 5" descr="Process map">
            <a:extLst>
              <a:ext uri="{FF2B5EF4-FFF2-40B4-BE49-F238E27FC236}">
                <a16:creationId xmlns:a16="http://schemas.microsoft.com/office/drawing/2014/main" id="{5BBD8082-95F6-49AF-BC01-4C4E5C1AC0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08792" y="1072692"/>
            <a:ext cx="9374415" cy="5273108"/>
          </a:xfrm>
          <a:prstGeom prst="rect">
            <a:avLst/>
          </a:prstGeom>
          <a:ln>
            <a:solidFill>
              <a:schemeClr val="tx1"/>
            </a:solidFill>
          </a:ln>
        </p:spPr>
      </p:pic>
    </p:spTree>
    <p:extLst>
      <p:ext uri="{BB962C8B-B14F-4D97-AF65-F5344CB8AC3E}">
        <p14:creationId xmlns:p14="http://schemas.microsoft.com/office/powerpoint/2010/main" val="533762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12AEFF-B653-4618-ADA6-7180DD85E7DE}"/>
              </a:ext>
            </a:extLst>
          </p:cNvPr>
          <p:cNvSpPr>
            <a:spLocks noGrp="1"/>
          </p:cNvSpPr>
          <p:nvPr>
            <p:ph type="title"/>
          </p:nvPr>
        </p:nvSpPr>
        <p:spPr>
          <a:xfrm>
            <a:off x="284531" y="330766"/>
            <a:ext cx="11341268" cy="680196"/>
          </a:xfrm>
        </p:spPr>
        <p:txBody>
          <a:bodyPr/>
          <a:lstStyle/>
          <a:p>
            <a:r>
              <a:rPr lang="en-US" dirty="0"/>
              <a:t>Use analytics to understand variations</a:t>
            </a:r>
          </a:p>
        </p:txBody>
      </p:sp>
      <p:sp>
        <p:nvSpPr>
          <p:cNvPr id="3" name="Footer Placeholder 2">
            <a:extLst>
              <a:ext uri="{FF2B5EF4-FFF2-40B4-BE49-F238E27FC236}">
                <a16:creationId xmlns:a16="http://schemas.microsoft.com/office/drawing/2014/main" id="{FAECC97A-5929-47C5-BA5F-9E84F48FE1D4}"/>
              </a:ext>
            </a:extLst>
          </p:cNvPr>
          <p:cNvSpPr>
            <a:spLocks noGrp="1"/>
          </p:cNvSpPr>
          <p:nvPr>
            <p:ph type="ftr" sz="quarter" idx="4294967295"/>
          </p:nvPr>
        </p:nvSpPr>
        <p:spPr>
          <a:xfrm>
            <a:off x="9463088" y="6492875"/>
            <a:ext cx="2728912"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a:t>© 2021 Microsoft. All rights reserved. </a:t>
            </a:r>
            <a:endParaRPr lang="en-AU" dirty="0"/>
          </a:p>
        </p:txBody>
      </p:sp>
      <p:pic>
        <p:nvPicPr>
          <p:cNvPr id="6" name="Picture 5" descr="process analytics">
            <a:extLst>
              <a:ext uri="{FF2B5EF4-FFF2-40B4-BE49-F238E27FC236}">
                <a16:creationId xmlns:a16="http://schemas.microsoft.com/office/drawing/2014/main" id="{9FC07D08-29A5-4055-B1C3-FE33E038BA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9224" y="1308037"/>
            <a:ext cx="8653552" cy="4867622"/>
          </a:xfrm>
          <a:prstGeom prst="rect">
            <a:avLst/>
          </a:prstGeom>
          <a:ln>
            <a:solidFill>
              <a:schemeClr val="tx1"/>
            </a:solidFill>
          </a:ln>
        </p:spPr>
      </p:pic>
    </p:spTree>
    <p:extLst>
      <p:ext uri="{BB962C8B-B14F-4D97-AF65-F5344CB8AC3E}">
        <p14:creationId xmlns:p14="http://schemas.microsoft.com/office/powerpoint/2010/main" val="1182464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4667B9-BFA0-4C92-B85E-ABC08B677BAB}"/>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B89FA7DA-FE2A-4C09-9E8B-1D83B9EBD41E}"/>
              </a:ext>
            </a:extLst>
          </p:cNvPr>
          <p:cNvSpPr>
            <a:spLocks noGrp="1"/>
          </p:cNvSpPr>
          <p:nvPr>
            <p:ph sz="quarter" idx="10"/>
          </p:nvPr>
        </p:nvSpPr>
        <p:spPr>
          <a:xfrm>
            <a:off x="584200" y="1435100"/>
            <a:ext cx="11018838" cy="2031325"/>
          </a:xfrm>
        </p:spPr>
        <p:txBody>
          <a:bodyPr/>
          <a:lstStyle/>
          <a:p>
            <a:r>
              <a:rPr lang="en-US" sz="2400" dirty="0">
                <a:latin typeface="+mn-lt"/>
              </a:rPr>
              <a:t>Not every application offers an API, desktop flows help automate those tasks</a:t>
            </a:r>
          </a:p>
          <a:p>
            <a:endParaRPr lang="en-US" sz="2400" dirty="0">
              <a:latin typeface="+mn-lt"/>
            </a:endParaRPr>
          </a:p>
          <a:p>
            <a:r>
              <a:rPr lang="en-US" sz="2400" dirty="0">
                <a:latin typeface="+mn-lt"/>
              </a:rPr>
              <a:t>Use process advisor to evaluate and better understand the processes you use</a:t>
            </a:r>
          </a:p>
          <a:p>
            <a:endParaRPr lang="en-US" sz="2400" dirty="0">
              <a:latin typeface="+mn-lt"/>
            </a:endParaRPr>
          </a:p>
          <a:p>
            <a:r>
              <a:rPr lang="en-US" sz="2400" dirty="0">
                <a:latin typeface="+mn-lt"/>
              </a:rPr>
              <a:t>For hands on with desktop flows, try RPA-in-a-day at </a:t>
            </a:r>
            <a:r>
              <a:rPr lang="en-US" sz="2400" dirty="0">
                <a:solidFill>
                  <a:srgbClr val="0066FF"/>
                </a:solidFill>
                <a:latin typeface="+mn-lt"/>
                <a:hlinkClick r:id="rId3">
                  <a:extLst>
                    <a:ext uri="{A12FA001-AC4F-418D-AE19-62706E023703}">
                      <ahyp:hlinkClr xmlns:ahyp="http://schemas.microsoft.com/office/drawing/2018/hyperlinkcolor" val="tx"/>
                    </a:ext>
                  </a:extLst>
                </a:hlinkClick>
              </a:rPr>
              <a:t>https://aka.ms/rpainaday</a:t>
            </a:r>
            <a:r>
              <a:rPr lang="en-US" sz="2400" dirty="0">
                <a:solidFill>
                  <a:srgbClr val="0066FF"/>
                </a:solidFill>
                <a:latin typeface="+mn-lt"/>
              </a:rPr>
              <a:t> </a:t>
            </a:r>
          </a:p>
        </p:txBody>
      </p:sp>
    </p:spTree>
    <p:extLst>
      <p:ext uri="{BB962C8B-B14F-4D97-AF65-F5344CB8AC3E}">
        <p14:creationId xmlns:p14="http://schemas.microsoft.com/office/powerpoint/2010/main" val="509082207"/>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6B293DD1-BCDD-4DDD-82EC-8675E4FB99CC}"/>
              </a:ext>
            </a:extLst>
          </p:cNvPr>
          <p:cNvSpPr>
            <a:spLocks noGrp="1"/>
          </p:cNvSpPr>
          <p:nvPr>
            <p:ph type="title"/>
          </p:nvPr>
        </p:nvSpPr>
        <p:spPr>
          <a:xfrm>
            <a:off x="588263" y="457200"/>
            <a:ext cx="11018520" cy="492443"/>
          </a:xfrm>
        </p:spPr>
        <p:txBody>
          <a:bodyPr/>
          <a:lstStyle/>
          <a:p>
            <a:r>
              <a:rPr lang="en-US" sz="3200" dirty="0"/>
              <a:t>Desktop flows</a:t>
            </a:r>
          </a:p>
        </p:txBody>
      </p:sp>
      <p:sp>
        <p:nvSpPr>
          <p:cNvPr id="2" name="Text Placeholder 1">
            <a:extLst>
              <a:ext uri="{FF2B5EF4-FFF2-40B4-BE49-F238E27FC236}">
                <a16:creationId xmlns:a16="http://schemas.microsoft.com/office/drawing/2014/main" id="{B6B6B67B-5758-4C39-8DC7-3B780C245984}"/>
              </a:ext>
            </a:extLst>
          </p:cNvPr>
          <p:cNvSpPr>
            <a:spLocks noGrp="1"/>
          </p:cNvSpPr>
          <p:nvPr>
            <p:ph type="body" sz="quarter" idx="10"/>
          </p:nvPr>
        </p:nvSpPr>
        <p:spPr>
          <a:xfrm>
            <a:off x="457831" y="1457325"/>
            <a:ext cx="3388996" cy="3388996"/>
          </a:xfrm>
          <a:solidFill>
            <a:schemeClr val="bg1">
              <a:lumMod val="95000"/>
            </a:schemeClr>
          </a:solidFill>
        </p:spPr>
        <p:txBody>
          <a:bodyPr/>
          <a:lstStyle/>
          <a:p>
            <a:pPr marL="228600" lvl="1" indent="0" algn="ctr">
              <a:buNone/>
            </a:pPr>
            <a:r>
              <a:rPr lang="en-US" sz="2800" dirty="0">
                <a:latin typeface="+mj-lt"/>
              </a:rPr>
              <a:t>Build desktop flows</a:t>
            </a:r>
          </a:p>
        </p:txBody>
      </p:sp>
      <p:sp>
        <p:nvSpPr>
          <p:cNvPr id="3" name="Text Placeholder 2">
            <a:extLst>
              <a:ext uri="{FF2B5EF4-FFF2-40B4-BE49-F238E27FC236}">
                <a16:creationId xmlns:a16="http://schemas.microsoft.com/office/drawing/2014/main" id="{F6F0B6C6-8460-4789-9377-A451F0E35CA9}"/>
              </a:ext>
            </a:extLst>
          </p:cNvPr>
          <p:cNvSpPr>
            <a:spLocks noGrp="1"/>
          </p:cNvSpPr>
          <p:nvPr>
            <p:ph type="body" sz="quarter" idx="11"/>
          </p:nvPr>
        </p:nvSpPr>
        <p:spPr>
          <a:xfrm>
            <a:off x="4408863" y="1457325"/>
            <a:ext cx="3388996" cy="3388996"/>
          </a:xfrm>
          <a:solidFill>
            <a:schemeClr val="bg1">
              <a:lumMod val="95000"/>
            </a:schemeClr>
          </a:solidFill>
        </p:spPr>
        <p:txBody>
          <a:bodyPr/>
          <a:lstStyle/>
          <a:p>
            <a:pPr marL="228600" lvl="1" indent="0" algn="ctr">
              <a:buNone/>
            </a:pPr>
            <a:r>
              <a:rPr lang="en-US" sz="2800" dirty="0">
                <a:latin typeface="+mj-lt"/>
              </a:rPr>
              <a:t>Use desktop flows</a:t>
            </a:r>
          </a:p>
        </p:txBody>
      </p:sp>
      <p:sp>
        <p:nvSpPr>
          <p:cNvPr id="4" name="Text Placeholder 3">
            <a:extLst>
              <a:ext uri="{FF2B5EF4-FFF2-40B4-BE49-F238E27FC236}">
                <a16:creationId xmlns:a16="http://schemas.microsoft.com/office/drawing/2014/main" id="{F6E4A67B-6A13-40CE-A448-C134FE307E1B}"/>
              </a:ext>
            </a:extLst>
          </p:cNvPr>
          <p:cNvSpPr>
            <a:spLocks noGrp="1"/>
          </p:cNvSpPr>
          <p:nvPr>
            <p:ph type="body" sz="quarter" idx="12"/>
          </p:nvPr>
        </p:nvSpPr>
        <p:spPr>
          <a:xfrm>
            <a:off x="8359894" y="1457325"/>
            <a:ext cx="3388996" cy="3388996"/>
          </a:xfrm>
          <a:solidFill>
            <a:schemeClr val="bg1">
              <a:lumMod val="95000"/>
            </a:schemeClr>
          </a:solidFill>
        </p:spPr>
        <p:txBody>
          <a:bodyPr/>
          <a:lstStyle/>
          <a:p>
            <a:pPr marL="228600" lvl="1" indent="0" algn="ctr">
              <a:buNone/>
            </a:pPr>
            <a:r>
              <a:rPr lang="en-US" sz="2800" dirty="0">
                <a:latin typeface="+mj-lt"/>
              </a:rPr>
              <a:t>Process advisor</a:t>
            </a:r>
          </a:p>
        </p:txBody>
      </p:sp>
    </p:spTree>
    <p:extLst>
      <p:ext uri="{BB962C8B-B14F-4D97-AF65-F5344CB8AC3E}">
        <p14:creationId xmlns:p14="http://schemas.microsoft.com/office/powerpoint/2010/main" val="1533991565"/>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CC7B46-5D78-4F0F-BC8D-AB98DB3DC9F0}"/>
              </a:ext>
            </a:extLst>
          </p:cNvPr>
          <p:cNvSpPr>
            <a:spLocks noGrp="1"/>
          </p:cNvSpPr>
          <p:nvPr>
            <p:ph type="title" idx="4294967295"/>
          </p:nvPr>
        </p:nvSpPr>
        <p:spPr>
          <a:xfrm>
            <a:off x="418643" y="-680196"/>
            <a:ext cx="2811254" cy="680196"/>
          </a:xfrm>
        </p:spPr>
        <p:txBody>
          <a:bodyPr vert="horz" wrap="square" lIns="0" tIns="91440" rIns="146304" bIns="91440" rtlCol="0" anchor="b">
            <a:noAutofit/>
          </a:bodyPr>
          <a:lstStyle/>
          <a:p>
            <a:r>
              <a:rPr lang="en-US" sz="100" dirty="0"/>
              <a:t>close</a:t>
            </a:r>
          </a:p>
        </p:txBody>
      </p:sp>
    </p:spTree>
    <p:extLst>
      <p:ext uri="{BB962C8B-B14F-4D97-AF65-F5344CB8AC3E}">
        <p14:creationId xmlns:p14="http://schemas.microsoft.com/office/powerpoint/2010/main" val="2592321789"/>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6B293DD1-BCDD-4DDD-82EC-8675E4FB99CC}"/>
              </a:ext>
            </a:extLst>
          </p:cNvPr>
          <p:cNvSpPr>
            <a:spLocks noGrp="1"/>
          </p:cNvSpPr>
          <p:nvPr>
            <p:ph type="title"/>
          </p:nvPr>
        </p:nvSpPr>
        <p:spPr/>
        <p:txBody>
          <a:bodyPr/>
          <a:lstStyle/>
          <a:p>
            <a:r>
              <a:rPr kumimoji="0" lang="en-US" altLang="zh-CN"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What is Robotic Process Automation (RPA)?</a:t>
            </a:r>
            <a:endParaRPr lang="en-US" dirty="0"/>
          </a:p>
        </p:txBody>
      </p:sp>
      <p:sp>
        <p:nvSpPr>
          <p:cNvPr id="3" name="Content Placeholder 3">
            <a:extLst>
              <a:ext uri="{FF2B5EF4-FFF2-40B4-BE49-F238E27FC236}">
                <a16:creationId xmlns:a16="http://schemas.microsoft.com/office/drawing/2014/main" id="{7BE8A15A-A490-49DC-8F1C-5C564C19DAA5}"/>
              </a:ext>
            </a:extLst>
          </p:cNvPr>
          <p:cNvSpPr txBox="1">
            <a:spLocks/>
          </p:cNvSpPr>
          <p:nvPr/>
        </p:nvSpPr>
        <p:spPr>
          <a:xfrm>
            <a:off x="584899" y="1153815"/>
            <a:ext cx="11018838" cy="1743504"/>
          </a:xfrm>
          <a:prstGeom prst="rect">
            <a:avLst/>
          </a:prstGeom>
        </p:spPr>
        <p:txBody>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392"/>
              </a:spcBef>
              <a:spcAft>
                <a:spcPts val="588"/>
              </a:spcAft>
              <a:buClrTx/>
              <a:buSzPct val="90000"/>
              <a:buFontTx/>
              <a:buNone/>
              <a:tabLst/>
              <a:defRPr sz="2000"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400" dirty="0">
                <a:latin typeface="+mn-lt"/>
              </a:rPr>
              <a:t>Robotic process automation (RPA) automates repetitive tasks by recording the user actions in the application and repeating those actions directly in the application user interface</a:t>
            </a:r>
          </a:p>
          <a:p>
            <a:r>
              <a:rPr lang="en-US" sz="2400" dirty="0">
                <a:latin typeface="+mn-lt"/>
              </a:rPr>
              <a:t>With RPA you can automate legacy software without APIs</a:t>
            </a:r>
          </a:p>
          <a:p>
            <a:endParaRPr lang="en-US" dirty="0"/>
          </a:p>
        </p:txBody>
      </p:sp>
      <p:sp>
        <p:nvSpPr>
          <p:cNvPr id="27" name="Rectangle 26">
            <a:extLst>
              <a:ext uri="{FF2B5EF4-FFF2-40B4-BE49-F238E27FC236}">
                <a16:creationId xmlns:a16="http://schemas.microsoft.com/office/drawing/2014/main" id="{DD444B91-1816-4548-8C75-ED77996FCF55}"/>
              </a:ext>
              <a:ext uri="{C183D7F6-B498-43B3-948B-1728B52AA6E4}">
                <adec:decorative xmlns:adec="http://schemas.microsoft.com/office/drawing/2017/decorative" val="1"/>
              </a:ext>
            </a:extLst>
          </p:cNvPr>
          <p:cNvSpPr/>
          <p:nvPr/>
        </p:nvSpPr>
        <p:spPr bwMode="auto">
          <a:xfrm>
            <a:off x="418643" y="2897319"/>
            <a:ext cx="11341268" cy="2970081"/>
          </a:xfrm>
          <a:prstGeom prst="rect">
            <a:avLst/>
          </a:prstGeom>
          <a:ln w="19050">
            <a:solidFill>
              <a:srgbClr val="0066FF"/>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a:extLst>
              <a:ext uri="{FF2B5EF4-FFF2-40B4-BE49-F238E27FC236}">
                <a16:creationId xmlns:a16="http://schemas.microsoft.com/office/drawing/2014/main" id="{890FEDC2-993C-4687-8709-06AC387A4292}"/>
              </a:ext>
            </a:extLst>
          </p:cNvPr>
          <p:cNvSpPr/>
          <p:nvPr/>
        </p:nvSpPr>
        <p:spPr>
          <a:xfrm>
            <a:off x="921312" y="4852868"/>
            <a:ext cx="1849778" cy="520973"/>
          </a:xfrm>
          <a:prstGeom prst="rect">
            <a:avLst/>
          </a:prstGeom>
        </p:spPr>
        <p:txBody>
          <a:bodyPr wrap="square">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Old apps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without APIs</a:t>
            </a:r>
          </a:p>
        </p:txBody>
      </p:sp>
      <p:sp>
        <p:nvSpPr>
          <p:cNvPr id="4" name="Rectangle 3">
            <a:extLst>
              <a:ext uri="{FF2B5EF4-FFF2-40B4-BE49-F238E27FC236}">
                <a16:creationId xmlns:a16="http://schemas.microsoft.com/office/drawing/2014/main" id="{97E50A73-C14F-47F2-87B9-D78D4F202362}"/>
              </a:ext>
            </a:extLst>
          </p:cNvPr>
          <p:cNvSpPr/>
          <p:nvPr/>
        </p:nvSpPr>
        <p:spPr bwMode="auto">
          <a:xfrm>
            <a:off x="3917002" y="4025961"/>
            <a:ext cx="4129397" cy="707282"/>
          </a:xfrm>
          <a:prstGeom prst="rect">
            <a:avLst/>
          </a:prstGeom>
          <a:no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Power Automate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bridges the gap,</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across on-premises and cloud</a:t>
            </a:r>
          </a:p>
        </p:txBody>
      </p:sp>
      <p:sp>
        <p:nvSpPr>
          <p:cNvPr id="7" name="Rectangle 6">
            <a:extLst>
              <a:ext uri="{FF2B5EF4-FFF2-40B4-BE49-F238E27FC236}">
                <a16:creationId xmlns:a16="http://schemas.microsoft.com/office/drawing/2014/main" id="{80D27CBF-8FE0-429D-8A1E-DDA1C885F9E4}"/>
              </a:ext>
              <a:ext uri="{C183D7F6-B498-43B3-948B-1728B52AA6E4}">
                <adec:decorative xmlns:adec="http://schemas.microsoft.com/office/drawing/2017/decorative" val="0"/>
              </a:ext>
            </a:extLst>
          </p:cNvPr>
          <p:cNvSpPr/>
          <p:nvPr/>
        </p:nvSpPr>
        <p:spPr>
          <a:xfrm>
            <a:off x="9088665" y="4852868"/>
            <a:ext cx="1945234" cy="453020"/>
          </a:xfrm>
          <a:prstGeom prst="rect">
            <a:avLst/>
          </a:prstGeom>
        </p:spPr>
        <p:txBody>
          <a:bodyPr wrap="square" lIns="0" tIns="0" rIns="0" bIns="0">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Modern Systems</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with APIs</a:t>
            </a:r>
          </a:p>
        </p:txBody>
      </p:sp>
      <p:grpSp>
        <p:nvGrpSpPr>
          <p:cNvPr id="8" name="Group 7">
            <a:extLst>
              <a:ext uri="{FF2B5EF4-FFF2-40B4-BE49-F238E27FC236}">
                <a16:creationId xmlns:a16="http://schemas.microsoft.com/office/drawing/2014/main" id="{0466E95F-BFA0-4704-A5D9-094AAF7DA7D0}"/>
              </a:ext>
              <a:ext uri="{C183D7F6-B498-43B3-948B-1728B52AA6E4}">
                <adec:decorative xmlns:adec="http://schemas.microsoft.com/office/drawing/2017/decorative" val="1"/>
              </a:ext>
            </a:extLst>
          </p:cNvPr>
          <p:cNvGrpSpPr/>
          <p:nvPr/>
        </p:nvGrpSpPr>
        <p:grpSpPr>
          <a:xfrm>
            <a:off x="9022802" y="3140676"/>
            <a:ext cx="2132879" cy="1610875"/>
            <a:chOff x="8990118" y="2017713"/>
            <a:chExt cx="2188820" cy="2188820"/>
          </a:xfrm>
        </p:grpSpPr>
        <p:sp>
          <p:nvSpPr>
            <p:cNvPr id="10" name="Oval 9">
              <a:extLst>
                <a:ext uri="{FF2B5EF4-FFF2-40B4-BE49-F238E27FC236}">
                  <a16:creationId xmlns:a16="http://schemas.microsoft.com/office/drawing/2014/main" id="{4CD04C38-C6C9-4C4F-885B-68660B464CD5}"/>
                </a:ext>
              </a:extLst>
            </p:cNvPr>
            <p:cNvSpPr/>
            <p:nvPr/>
          </p:nvSpPr>
          <p:spPr bwMode="auto">
            <a:xfrm>
              <a:off x="8990118" y="2017713"/>
              <a:ext cx="2188820" cy="2188820"/>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1" name="Group 10">
              <a:extLst>
                <a:ext uri="{FF2B5EF4-FFF2-40B4-BE49-F238E27FC236}">
                  <a16:creationId xmlns:a16="http://schemas.microsoft.com/office/drawing/2014/main" id="{2CFAFFDA-4F86-494B-B08C-6AF68348EEC6}"/>
                </a:ext>
              </a:extLst>
            </p:cNvPr>
            <p:cNvGrpSpPr/>
            <p:nvPr/>
          </p:nvGrpSpPr>
          <p:grpSpPr>
            <a:xfrm>
              <a:off x="9529393" y="2667841"/>
              <a:ext cx="1110270" cy="888564"/>
              <a:chOff x="9341803" y="3019357"/>
              <a:chExt cx="1471904" cy="1177985"/>
            </a:xfrm>
          </p:grpSpPr>
          <p:sp>
            <p:nvSpPr>
              <p:cNvPr id="12" name="PC1_E977" title="Icon of a desktop PC">
                <a:extLst>
                  <a:ext uri="{FF2B5EF4-FFF2-40B4-BE49-F238E27FC236}">
                    <a16:creationId xmlns:a16="http://schemas.microsoft.com/office/drawing/2014/main" id="{B2062B77-C337-4F07-8C9D-28E030C9F132}"/>
                  </a:ext>
                </a:extLst>
              </p:cNvPr>
              <p:cNvSpPr>
                <a:spLocks noChangeAspect="1" noEditPoints="1"/>
              </p:cNvSpPr>
              <p:nvPr/>
            </p:nvSpPr>
            <p:spPr bwMode="auto">
              <a:xfrm flipH="1">
                <a:off x="9341803" y="3019357"/>
                <a:ext cx="1471904" cy="1177985"/>
              </a:xfrm>
              <a:custGeom>
                <a:avLst/>
                <a:gdLst>
                  <a:gd name="T0" fmla="*/ 1697 w 5093"/>
                  <a:gd name="T1" fmla="*/ 1359 h 4076"/>
                  <a:gd name="T2" fmla="*/ 5093 w 5093"/>
                  <a:gd name="T3" fmla="*/ 1359 h 4076"/>
                  <a:gd name="T4" fmla="*/ 5093 w 5093"/>
                  <a:gd name="T5" fmla="*/ 3398 h 4076"/>
                  <a:gd name="T6" fmla="*/ 1697 w 5093"/>
                  <a:gd name="T7" fmla="*/ 3398 h 4076"/>
                  <a:gd name="T8" fmla="*/ 1697 w 5093"/>
                  <a:gd name="T9" fmla="*/ 1359 h 4076"/>
                  <a:gd name="T10" fmla="*/ 3396 w 5093"/>
                  <a:gd name="T11" fmla="*/ 3398 h 4076"/>
                  <a:gd name="T12" fmla="*/ 3396 w 5093"/>
                  <a:gd name="T13" fmla="*/ 4076 h 4076"/>
                  <a:gd name="T14" fmla="*/ 2547 w 5093"/>
                  <a:gd name="T15" fmla="*/ 4076 h 4076"/>
                  <a:gd name="T16" fmla="*/ 4244 w 5093"/>
                  <a:gd name="T17" fmla="*/ 4076 h 4076"/>
                  <a:gd name="T18" fmla="*/ 510 w 5093"/>
                  <a:gd name="T19" fmla="*/ 680 h 4076"/>
                  <a:gd name="T20" fmla="*/ 1528 w 5093"/>
                  <a:gd name="T21" fmla="*/ 680 h 4076"/>
                  <a:gd name="T22" fmla="*/ 510 w 5093"/>
                  <a:gd name="T23" fmla="*/ 3398 h 4076"/>
                  <a:gd name="T24" fmla="*/ 1697 w 5093"/>
                  <a:gd name="T25" fmla="*/ 3398 h 4076"/>
                  <a:gd name="T26" fmla="*/ 510 w 5093"/>
                  <a:gd name="T27" fmla="*/ 2718 h 4076"/>
                  <a:gd name="T28" fmla="*/ 1705 w 5093"/>
                  <a:gd name="T29" fmla="*/ 2718 h 4076"/>
                  <a:gd name="T30" fmla="*/ 2038 w 5093"/>
                  <a:gd name="T31" fmla="*/ 1359 h 4076"/>
                  <a:gd name="T32" fmla="*/ 2038 w 5093"/>
                  <a:gd name="T33" fmla="*/ 0 h 4076"/>
                  <a:gd name="T34" fmla="*/ 0 w 5093"/>
                  <a:gd name="T35" fmla="*/ 0 h 4076"/>
                  <a:gd name="T36" fmla="*/ 0 w 5093"/>
                  <a:gd name="T37" fmla="*/ 4076 h 4076"/>
                  <a:gd name="T38" fmla="*/ 2038 w 5093"/>
                  <a:gd name="T39" fmla="*/ 4076 h 4076"/>
                  <a:gd name="T40" fmla="*/ 2038 w 5093"/>
                  <a:gd name="T41" fmla="*/ 3398 h 4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93" h="4076">
                    <a:moveTo>
                      <a:pt x="1697" y="1359"/>
                    </a:moveTo>
                    <a:lnTo>
                      <a:pt x="5093" y="1359"/>
                    </a:lnTo>
                    <a:lnTo>
                      <a:pt x="5093" y="3398"/>
                    </a:lnTo>
                    <a:lnTo>
                      <a:pt x="1697" y="3398"/>
                    </a:lnTo>
                    <a:lnTo>
                      <a:pt x="1697" y="1359"/>
                    </a:lnTo>
                    <a:moveTo>
                      <a:pt x="3396" y="3398"/>
                    </a:moveTo>
                    <a:lnTo>
                      <a:pt x="3396" y="4076"/>
                    </a:lnTo>
                    <a:moveTo>
                      <a:pt x="2547" y="4076"/>
                    </a:moveTo>
                    <a:lnTo>
                      <a:pt x="4244" y="4076"/>
                    </a:lnTo>
                    <a:moveTo>
                      <a:pt x="510" y="680"/>
                    </a:moveTo>
                    <a:lnTo>
                      <a:pt x="1528" y="680"/>
                    </a:lnTo>
                    <a:moveTo>
                      <a:pt x="510" y="3398"/>
                    </a:moveTo>
                    <a:lnTo>
                      <a:pt x="1697" y="3398"/>
                    </a:lnTo>
                    <a:moveTo>
                      <a:pt x="510" y="2718"/>
                    </a:moveTo>
                    <a:lnTo>
                      <a:pt x="1705" y="2718"/>
                    </a:lnTo>
                    <a:moveTo>
                      <a:pt x="2038" y="1359"/>
                    </a:moveTo>
                    <a:lnTo>
                      <a:pt x="2038" y="0"/>
                    </a:lnTo>
                    <a:lnTo>
                      <a:pt x="0" y="0"/>
                    </a:lnTo>
                    <a:lnTo>
                      <a:pt x="0" y="4076"/>
                    </a:lnTo>
                    <a:lnTo>
                      <a:pt x="2038" y="4076"/>
                    </a:lnTo>
                    <a:lnTo>
                      <a:pt x="2038" y="3398"/>
                    </a:ln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13" name="Group 12">
                <a:extLst>
                  <a:ext uri="{FF2B5EF4-FFF2-40B4-BE49-F238E27FC236}">
                    <a16:creationId xmlns:a16="http://schemas.microsoft.com/office/drawing/2014/main" id="{7DFF386A-E7C7-45B7-8708-424A62975B7F}"/>
                  </a:ext>
                </a:extLst>
              </p:cNvPr>
              <p:cNvGrpSpPr/>
              <p:nvPr/>
            </p:nvGrpSpPr>
            <p:grpSpPr>
              <a:xfrm>
                <a:off x="9608315" y="3488716"/>
                <a:ext cx="415658" cy="415654"/>
                <a:chOff x="2676904" y="2244399"/>
                <a:chExt cx="559524" cy="559518"/>
              </a:xfrm>
            </p:grpSpPr>
            <p:sp>
              <p:nvSpPr>
                <p:cNvPr id="14" name="Freeform: Shape 13">
                  <a:extLst>
                    <a:ext uri="{FF2B5EF4-FFF2-40B4-BE49-F238E27FC236}">
                      <a16:creationId xmlns:a16="http://schemas.microsoft.com/office/drawing/2014/main" id="{C9755F94-E38F-4504-BEB2-B7DF7566DD6D}"/>
                    </a:ext>
                  </a:extLst>
                </p:cNvPr>
                <p:cNvSpPr/>
                <p:nvPr/>
              </p:nvSpPr>
              <p:spPr>
                <a:xfrm>
                  <a:off x="2676904" y="2244399"/>
                  <a:ext cx="559524" cy="559518"/>
                </a:xfrm>
                <a:custGeom>
                  <a:avLst/>
                  <a:gdLst>
                    <a:gd name="connsiteX0" fmla="*/ 0 w 180498"/>
                    <a:gd name="connsiteY0" fmla="*/ 0 h 180498"/>
                    <a:gd name="connsiteX1" fmla="*/ 180499 w 180498"/>
                    <a:gd name="connsiteY1" fmla="*/ 0 h 180498"/>
                    <a:gd name="connsiteX2" fmla="*/ 180499 w 180498"/>
                    <a:gd name="connsiteY2" fmla="*/ 180499 h 180498"/>
                    <a:gd name="connsiteX3" fmla="*/ 0 w 180498"/>
                    <a:gd name="connsiteY3" fmla="*/ 180499 h 180498"/>
                  </a:gdLst>
                  <a:ahLst/>
                  <a:cxnLst>
                    <a:cxn ang="0">
                      <a:pos x="connsiteX0" y="connsiteY0"/>
                    </a:cxn>
                    <a:cxn ang="0">
                      <a:pos x="connsiteX1" y="connsiteY1"/>
                    </a:cxn>
                    <a:cxn ang="0">
                      <a:pos x="connsiteX2" y="connsiteY2"/>
                    </a:cxn>
                    <a:cxn ang="0">
                      <a:pos x="connsiteX3" y="connsiteY3"/>
                    </a:cxn>
                  </a:cxnLst>
                  <a:rect l="l" t="t" r="r" b="b"/>
                  <a:pathLst>
                    <a:path w="180498" h="180498">
                      <a:moveTo>
                        <a:pt x="0" y="0"/>
                      </a:moveTo>
                      <a:lnTo>
                        <a:pt x="180499" y="0"/>
                      </a:lnTo>
                      <a:lnTo>
                        <a:pt x="180499" y="180499"/>
                      </a:lnTo>
                      <a:lnTo>
                        <a:pt x="0" y="180499"/>
                      </a:ln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srgbClr val="000000"/>
                    </a:solidFill>
                    <a:effectLst/>
                    <a:uLnTx/>
                    <a:uFillTx/>
                    <a:latin typeface="Segoe UI"/>
                    <a:ea typeface="+mn-ea"/>
                    <a:cs typeface="+mn-cs"/>
                  </a:endParaRPr>
                </a:p>
              </p:txBody>
            </p:sp>
            <p:sp>
              <p:nvSpPr>
                <p:cNvPr id="15" name="Freeform: Shape 14">
                  <a:extLst>
                    <a:ext uri="{FF2B5EF4-FFF2-40B4-BE49-F238E27FC236}">
                      <a16:creationId xmlns:a16="http://schemas.microsoft.com/office/drawing/2014/main" id="{EA66CC26-4CC5-4344-A434-B8FEFFD1BCC8}"/>
                    </a:ext>
                  </a:extLst>
                </p:cNvPr>
                <p:cNvSpPr/>
                <p:nvPr/>
              </p:nvSpPr>
              <p:spPr>
                <a:xfrm>
                  <a:off x="2755427" y="2319275"/>
                  <a:ext cx="163795" cy="163795"/>
                </a:xfrm>
                <a:custGeom>
                  <a:avLst/>
                  <a:gdLst>
                    <a:gd name="connsiteX0" fmla="*/ 0 w 180498"/>
                    <a:gd name="connsiteY0" fmla="*/ 0 h 180498"/>
                    <a:gd name="connsiteX1" fmla="*/ 180499 w 180498"/>
                    <a:gd name="connsiteY1" fmla="*/ 0 h 180498"/>
                    <a:gd name="connsiteX2" fmla="*/ 180499 w 180498"/>
                    <a:gd name="connsiteY2" fmla="*/ 180499 h 180498"/>
                    <a:gd name="connsiteX3" fmla="*/ 0 w 180498"/>
                    <a:gd name="connsiteY3" fmla="*/ 180499 h 180498"/>
                  </a:gdLst>
                  <a:ahLst/>
                  <a:cxnLst>
                    <a:cxn ang="0">
                      <a:pos x="connsiteX0" y="connsiteY0"/>
                    </a:cxn>
                    <a:cxn ang="0">
                      <a:pos x="connsiteX1" y="connsiteY1"/>
                    </a:cxn>
                    <a:cxn ang="0">
                      <a:pos x="connsiteX2" y="connsiteY2"/>
                    </a:cxn>
                    <a:cxn ang="0">
                      <a:pos x="connsiteX3" y="connsiteY3"/>
                    </a:cxn>
                  </a:cxnLst>
                  <a:rect l="l" t="t" r="r" b="b"/>
                  <a:pathLst>
                    <a:path w="180498" h="180498">
                      <a:moveTo>
                        <a:pt x="0" y="0"/>
                      </a:moveTo>
                      <a:lnTo>
                        <a:pt x="180499" y="0"/>
                      </a:lnTo>
                      <a:lnTo>
                        <a:pt x="180499" y="180499"/>
                      </a:lnTo>
                      <a:lnTo>
                        <a:pt x="0" y="180499"/>
                      </a:ln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srgbClr val="000000"/>
                    </a:solidFill>
                    <a:effectLst/>
                    <a:uLnTx/>
                    <a:uFillTx/>
                    <a:latin typeface="Segoe UI"/>
                    <a:ea typeface="+mn-ea"/>
                    <a:cs typeface="+mn-cs"/>
                  </a:endParaRPr>
                </a:p>
              </p:txBody>
            </p:sp>
            <p:sp>
              <p:nvSpPr>
                <p:cNvPr id="16" name="Freeform: Shape 15">
                  <a:extLst>
                    <a:ext uri="{FF2B5EF4-FFF2-40B4-BE49-F238E27FC236}">
                      <a16:creationId xmlns:a16="http://schemas.microsoft.com/office/drawing/2014/main" id="{C7BEE5B9-4A70-432B-BED6-A8DB792FE5D2}"/>
                    </a:ext>
                  </a:extLst>
                </p:cNvPr>
                <p:cNvSpPr/>
                <p:nvPr/>
              </p:nvSpPr>
              <p:spPr>
                <a:xfrm>
                  <a:off x="2755427" y="2548296"/>
                  <a:ext cx="163795" cy="163795"/>
                </a:xfrm>
                <a:custGeom>
                  <a:avLst/>
                  <a:gdLst>
                    <a:gd name="connsiteX0" fmla="*/ 0 w 180498"/>
                    <a:gd name="connsiteY0" fmla="*/ 0 h 180498"/>
                    <a:gd name="connsiteX1" fmla="*/ 180499 w 180498"/>
                    <a:gd name="connsiteY1" fmla="*/ 0 h 180498"/>
                    <a:gd name="connsiteX2" fmla="*/ 180499 w 180498"/>
                    <a:gd name="connsiteY2" fmla="*/ 180499 h 180498"/>
                    <a:gd name="connsiteX3" fmla="*/ 0 w 180498"/>
                    <a:gd name="connsiteY3" fmla="*/ 180499 h 180498"/>
                  </a:gdLst>
                  <a:ahLst/>
                  <a:cxnLst>
                    <a:cxn ang="0">
                      <a:pos x="connsiteX0" y="connsiteY0"/>
                    </a:cxn>
                    <a:cxn ang="0">
                      <a:pos x="connsiteX1" y="connsiteY1"/>
                    </a:cxn>
                    <a:cxn ang="0">
                      <a:pos x="connsiteX2" y="connsiteY2"/>
                    </a:cxn>
                    <a:cxn ang="0">
                      <a:pos x="connsiteX3" y="connsiteY3"/>
                    </a:cxn>
                  </a:cxnLst>
                  <a:rect l="l" t="t" r="r" b="b"/>
                  <a:pathLst>
                    <a:path w="180498" h="180498">
                      <a:moveTo>
                        <a:pt x="0" y="0"/>
                      </a:moveTo>
                      <a:lnTo>
                        <a:pt x="180499" y="0"/>
                      </a:lnTo>
                      <a:lnTo>
                        <a:pt x="180499" y="180499"/>
                      </a:lnTo>
                      <a:lnTo>
                        <a:pt x="0" y="180499"/>
                      </a:ln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srgbClr val="000000"/>
                    </a:solidFill>
                    <a:effectLst/>
                    <a:uLnTx/>
                    <a:uFillTx/>
                    <a:latin typeface="Segoe UI"/>
                    <a:ea typeface="+mn-ea"/>
                    <a:cs typeface="+mn-cs"/>
                  </a:endParaRPr>
                </a:p>
              </p:txBody>
            </p:sp>
            <p:sp>
              <p:nvSpPr>
                <p:cNvPr id="17" name="Freeform: Shape 16">
                  <a:extLst>
                    <a:ext uri="{FF2B5EF4-FFF2-40B4-BE49-F238E27FC236}">
                      <a16:creationId xmlns:a16="http://schemas.microsoft.com/office/drawing/2014/main" id="{3CFD8E93-6AE6-4A8F-B46E-460E50789F4C}"/>
                    </a:ext>
                  </a:extLst>
                </p:cNvPr>
                <p:cNvSpPr/>
                <p:nvPr/>
              </p:nvSpPr>
              <p:spPr>
                <a:xfrm>
                  <a:off x="2989567" y="2319275"/>
                  <a:ext cx="163795" cy="163795"/>
                </a:xfrm>
                <a:custGeom>
                  <a:avLst/>
                  <a:gdLst>
                    <a:gd name="connsiteX0" fmla="*/ 0 w 180498"/>
                    <a:gd name="connsiteY0" fmla="*/ 0 h 180498"/>
                    <a:gd name="connsiteX1" fmla="*/ 180499 w 180498"/>
                    <a:gd name="connsiteY1" fmla="*/ 0 h 180498"/>
                    <a:gd name="connsiteX2" fmla="*/ 180499 w 180498"/>
                    <a:gd name="connsiteY2" fmla="*/ 180499 h 180498"/>
                    <a:gd name="connsiteX3" fmla="*/ 0 w 180498"/>
                    <a:gd name="connsiteY3" fmla="*/ 180499 h 180498"/>
                  </a:gdLst>
                  <a:ahLst/>
                  <a:cxnLst>
                    <a:cxn ang="0">
                      <a:pos x="connsiteX0" y="connsiteY0"/>
                    </a:cxn>
                    <a:cxn ang="0">
                      <a:pos x="connsiteX1" y="connsiteY1"/>
                    </a:cxn>
                    <a:cxn ang="0">
                      <a:pos x="connsiteX2" y="connsiteY2"/>
                    </a:cxn>
                    <a:cxn ang="0">
                      <a:pos x="connsiteX3" y="connsiteY3"/>
                    </a:cxn>
                  </a:cxnLst>
                  <a:rect l="l" t="t" r="r" b="b"/>
                  <a:pathLst>
                    <a:path w="180498" h="180498">
                      <a:moveTo>
                        <a:pt x="0" y="0"/>
                      </a:moveTo>
                      <a:lnTo>
                        <a:pt x="180499" y="0"/>
                      </a:lnTo>
                      <a:lnTo>
                        <a:pt x="180499" y="180499"/>
                      </a:lnTo>
                      <a:lnTo>
                        <a:pt x="0" y="180499"/>
                      </a:ln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srgbClr val="000000"/>
                    </a:solidFill>
                    <a:effectLst/>
                    <a:uLnTx/>
                    <a:uFillTx/>
                    <a:latin typeface="Segoe UI"/>
                    <a:ea typeface="+mn-ea"/>
                    <a:cs typeface="+mn-cs"/>
                  </a:endParaRPr>
                </a:p>
              </p:txBody>
            </p:sp>
          </p:grpSp>
        </p:grpSp>
      </p:grpSp>
      <p:cxnSp>
        <p:nvCxnSpPr>
          <p:cNvPr id="18" name="Straight Arrow Connector 17">
            <a:extLst>
              <a:ext uri="{FF2B5EF4-FFF2-40B4-BE49-F238E27FC236}">
                <a16:creationId xmlns:a16="http://schemas.microsoft.com/office/drawing/2014/main" id="{8314E663-E5EC-454A-AA31-4EE5F4BDD977}"/>
              </a:ext>
              <a:ext uri="{C183D7F6-B498-43B3-948B-1728B52AA6E4}">
                <adec:decorative xmlns:adec="http://schemas.microsoft.com/office/drawing/2017/decorative" val="1"/>
              </a:ext>
            </a:extLst>
          </p:cNvPr>
          <p:cNvCxnSpPr/>
          <p:nvPr/>
        </p:nvCxnSpPr>
        <p:spPr>
          <a:xfrm>
            <a:off x="3438933" y="3946114"/>
            <a:ext cx="5085536" cy="0"/>
          </a:xfrm>
          <a:prstGeom prst="straightConnector1">
            <a:avLst/>
          </a:prstGeom>
          <a:ln w="28575">
            <a:solidFill>
              <a:srgbClr val="0078D4"/>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grpSp>
        <p:nvGrpSpPr>
          <p:cNvPr id="19" name="Group 18">
            <a:extLst>
              <a:ext uri="{FF2B5EF4-FFF2-40B4-BE49-F238E27FC236}">
                <a16:creationId xmlns:a16="http://schemas.microsoft.com/office/drawing/2014/main" id="{A55FF538-C63A-4EBE-9A72-59759D5AD175}"/>
              </a:ext>
              <a:ext uri="{C183D7F6-B498-43B3-948B-1728B52AA6E4}">
                <adec:decorative xmlns:adec="http://schemas.microsoft.com/office/drawing/2017/decorative" val="1"/>
              </a:ext>
            </a:extLst>
          </p:cNvPr>
          <p:cNvGrpSpPr/>
          <p:nvPr/>
        </p:nvGrpSpPr>
        <p:grpSpPr>
          <a:xfrm>
            <a:off x="807721" y="3140676"/>
            <a:ext cx="2132879" cy="1610875"/>
            <a:chOff x="559570" y="2017713"/>
            <a:chExt cx="2188820" cy="2188820"/>
          </a:xfrm>
        </p:grpSpPr>
        <p:sp>
          <p:nvSpPr>
            <p:cNvPr id="20" name="Oval 19">
              <a:extLst>
                <a:ext uri="{FF2B5EF4-FFF2-40B4-BE49-F238E27FC236}">
                  <a16:creationId xmlns:a16="http://schemas.microsoft.com/office/drawing/2014/main" id="{0062A960-7A50-4B93-838A-98EDF9762820}"/>
                </a:ext>
              </a:extLst>
            </p:cNvPr>
            <p:cNvSpPr/>
            <p:nvPr/>
          </p:nvSpPr>
          <p:spPr bwMode="auto">
            <a:xfrm>
              <a:off x="559570" y="2017713"/>
              <a:ext cx="2188820" cy="2188820"/>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1" name="Group 20">
              <a:extLst>
                <a:ext uri="{FF2B5EF4-FFF2-40B4-BE49-F238E27FC236}">
                  <a16:creationId xmlns:a16="http://schemas.microsoft.com/office/drawing/2014/main" id="{DE135277-800A-4ED5-8323-AFE078052533}"/>
                </a:ext>
              </a:extLst>
            </p:cNvPr>
            <p:cNvGrpSpPr/>
            <p:nvPr/>
          </p:nvGrpSpPr>
          <p:grpSpPr>
            <a:xfrm>
              <a:off x="1174652" y="2632800"/>
              <a:ext cx="958656" cy="958646"/>
              <a:chOff x="2676904" y="2244399"/>
              <a:chExt cx="559524" cy="559518"/>
            </a:xfrm>
          </p:grpSpPr>
          <p:sp>
            <p:nvSpPr>
              <p:cNvPr id="22" name="Freeform: Shape 21">
                <a:extLst>
                  <a:ext uri="{FF2B5EF4-FFF2-40B4-BE49-F238E27FC236}">
                    <a16:creationId xmlns:a16="http://schemas.microsoft.com/office/drawing/2014/main" id="{48025915-83EF-449D-A1A9-3E9542E135FA}"/>
                  </a:ext>
                </a:extLst>
              </p:cNvPr>
              <p:cNvSpPr/>
              <p:nvPr/>
            </p:nvSpPr>
            <p:spPr>
              <a:xfrm>
                <a:off x="2676904" y="2244399"/>
                <a:ext cx="559524" cy="559518"/>
              </a:xfrm>
              <a:custGeom>
                <a:avLst/>
                <a:gdLst>
                  <a:gd name="connsiteX0" fmla="*/ 0 w 180498"/>
                  <a:gd name="connsiteY0" fmla="*/ 0 h 180498"/>
                  <a:gd name="connsiteX1" fmla="*/ 180499 w 180498"/>
                  <a:gd name="connsiteY1" fmla="*/ 0 h 180498"/>
                  <a:gd name="connsiteX2" fmla="*/ 180499 w 180498"/>
                  <a:gd name="connsiteY2" fmla="*/ 180499 h 180498"/>
                  <a:gd name="connsiteX3" fmla="*/ 0 w 180498"/>
                  <a:gd name="connsiteY3" fmla="*/ 180499 h 180498"/>
                </a:gdLst>
                <a:ahLst/>
                <a:cxnLst>
                  <a:cxn ang="0">
                    <a:pos x="connsiteX0" y="connsiteY0"/>
                  </a:cxn>
                  <a:cxn ang="0">
                    <a:pos x="connsiteX1" y="connsiteY1"/>
                  </a:cxn>
                  <a:cxn ang="0">
                    <a:pos x="connsiteX2" y="connsiteY2"/>
                  </a:cxn>
                  <a:cxn ang="0">
                    <a:pos x="connsiteX3" y="connsiteY3"/>
                  </a:cxn>
                </a:cxnLst>
                <a:rect l="l" t="t" r="r" b="b"/>
                <a:pathLst>
                  <a:path w="180498" h="180498">
                    <a:moveTo>
                      <a:pt x="0" y="0"/>
                    </a:moveTo>
                    <a:lnTo>
                      <a:pt x="180499" y="0"/>
                    </a:lnTo>
                    <a:lnTo>
                      <a:pt x="180499" y="180499"/>
                    </a:lnTo>
                    <a:lnTo>
                      <a:pt x="0" y="180499"/>
                    </a:ln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srgbClr val="000000"/>
                  </a:solidFill>
                  <a:effectLst/>
                  <a:uLnTx/>
                  <a:uFillTx/>
                  <a:latin typeface="Segoe UI"/>
                  <a:ea typeface="+mn-ea"/>
                  <a:cs typeface="+mn-cs"/>
                </a:endParaRPr>
              </a:p>
            </p:txBody>
          </p:sp>
          <p:sp>
            <p:nvSpPr>
              <p:cNvPr id="23" name="Freeform: Shape 22">
                <a:extLst>
                  <a:ext uri="{FF2B5EF4-FFF2-40B4-BE49-F238E27FC236}">
                    <a16:creationId xmlns:a16="http://schemas.microsoft.com/office/drawing/2014/main" id="{6B944737-61A1-4BE5-9381-39AFDD11C2F9}"/>
                  </a:ext>
                </a:extLst>
              </p:cNvPr>
              <p:cNvSpPr/>
              <p:nvPr/>
            </p:nvSpPr>
            <p:spPr>
              <a:xfrm>
                <a:off x="2755427" y="2319275"/>
                <a:ext cx="163795" cy="163795"/>
              </a:xfrm>
              <a:custGeom>
                <a:avLst/>
                <a:gdLst>
                  <a:gd name="connsiteX0" fmla="*/ 0 w 180498"/>
                  <a:gd name="connsiteY0" fmla="*/ 0 h 180498"/>
                  <a:gd name="connsiteX1" fmla="*/ 180499 w 180498"/>
                  <a:gd name="connsiteY1" fmla="*/ 0 h 180498"/>
                  <a:gd name="connsiteX2" fmla="*/ 180499 w 180498"/>
                  <a:gd name="connsiteY2" fmla="*/ 180499 h 180498"/>
                  <a:gd name="connsiteX3" fmla="*/ 0 w 180498"/>
                  <a:gd name="connsiteY3" fmla="*/ 180499 h 180498"/>
                </a:gdLst>
                <a:ahLst/>
                <a:cxnLst>
                  <a:cxn ang="0">
                    <a:pos x="connsiteX0" y="connsiteY0"/>
                  </a:cxn>
                  <a:cxn ang="0">
                    <a:pos x="connsiteX1" y="connsiteY1"/>
                  </a:cxn>
                  <a:cxn ang="0">
                    <a:pos x="connsiteX2" y="connsiteY2"/>
                  </a:cxn>
                  <a:cxn ang="0">
                    <a:pos x="connsiteX3" y="connsiteY3"/>
                  </a:cxn>
                </a:cxnLst>
                <a:rect l="l" t="t" r="r" b="b"/>
                <a:pathLst>
                  <a:path w="180498" h="180498">
                    <a:moveTo>
                      <a:pt x="0" y="0"/>
                    </a:moveTo>
                    <a:lnTo>
                      <a:pt x="180499" y="0"/>
                    </a:lnTo>
                    <a:lnTo>
                      <a:pt x="180499" y="180499"/>
                    </a:lnTo>
                    <a:lnTo>
                      <a:pt x="0" y="180499"/>
                    </a:ln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srgbClr val="000000"/>
                  </a:solidFill>
                  <a:effectLst/>
                  <a:uLnTx/>
                  <a:uFillTx/>
                  <a:latin typeface="Segoe UI"/>
                  <a:ea typeface="+mn-ea"/>
                  <a:cs typeface="+mn-cs"/>
                </a:endParaRPr>
              </a:p>
            </p:txBody>
          </p:sp>
          <p:sp>
            <p:nvSpPr>
              <p:cNvPr id="24" name="Freeform: Shape 23">
                <a:extLst>
                  <a:ext uri="{FF2B5EF4-FFF2-40B4-BE49-F238E27FC236}">
                    <a16:creationId xmlns:a16="http://schemas.microsoft.com/office/drawing/2014/main" id="{7B480914-E71C-4122-B9D6-F0130AA80766}"/>
                  </a:ext>
                </a:extLst>
              </p:cNvPr>
              <p:cNvSpPr/>
              <p:nvPr/>
            </p:nvSpPr>
            <p:spPr>
              <a:xfrm>
                <a:off x="2755427" y="2548296"/>
                <a:ext cx="163795" cy="163795"/>
              </a:xfrm>
              <a:custGeom>
                <a:avLst/>
                <a:gdLst>
                  <a:gd name="connsiteX0" fmla="*/ 0 w 180498"/>
                  <a:gd name="connsiteY0" fmla="*/ 0 h 180498"/>
                  <a:gd name="connsiteX1" fmla="*/ 180499 w 180498"/>
                  <a:gd name="connsiteY1" fmla="*/ 0 h 180498"/>
                  <a:gd name="connsiteX2" fmla="*/ 180499 w 180498"/>
                  <a:gd name="connsiteY2" fmla="*/ 180499 h 180498"/>
                  <a:gd name="connsiteX3" fmla="*/ 0 w 180498"/>
                  <a:gd name="connsiteY3" fmla="*/ 180499 h 180498"/>
                </a:gdLst>
                <a:ahLst/>
                <a:cxnLst>
                  <a:cxn ang="0">
                    <a:pos x="connsiteX0" y="connsiteY0"/>
                  </a:cxn>
                  <a:cxn ang="0">
                    <a:pos x="connsiteX1" y="connsiteY1"/>
                  </a:cxn>
                  <a:cxn ang="0">
                    <a:pos x="connsiteX2" y="connsiteY2"/>
                  </a:cxn>
                  <a:cxn ang="0">
                    <a:pos x="connsiteX3" y="connsiteY3"/>
                  </a:cxn>
                </a:cxnLst>
                <a:rect l="l" t="t" r="r" b="b"/>
                <a:pathLst>
                  <a:path w="180498" h="180498">
                    <a:moveTo>
                      <a:pt x="0" y="0"/>
                    </a:moveTo>
                    <a:lnTo>
                      <a:pt x="180499" y="0"/>
                    </a:lnTo>
                    <a:lnTo>
                      <a:pt x="180499" y="180499"/>
                    </a:lnTo>
                    <a:lnTo>
                      <a:pt x="0" y="180499"/>
                    </a:ln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srgbClr val="000000"/>
                  </a:solidFill>
                  <a:effectLst/>
                  <a:uLnTx/>
                  <a:uFillTx/>
                  <a:latin typeface="Segoe UI"/>
                  <a:ea typeface="+mn-ea"/>
                  <a:cs typeface="+mn-cs"/>
                </a:endParaRPr>
              </a:p>
            </p:txBody>
          </p:sp>
          <p:sp>
            <p:nvSpPr>
              <p:cNvPr id="25" name="Freeform: Shape 24">
                <a:extLst>
                  <a:ext uri="{FF2B5EF4-FFF2-40B4-BE49-F238E27FC236}">
                    <a16:creationId xmlns:a16="http://schemas.microsoft.com/office/drawing/2014/main" id="{EF0C0335-281D-433E-8B46-7D6A53440882}"/>
                  </a:ext>
                </a:extLst>
              </p:cNvPr>
              <p:cNvSpPr/>
              <p:nvPr/>
            </p:nvSpPr>
            <p:spPr>
              <a:xfrm>
                <a:off x="2989567" y="2319275"/>
                <a:ext cx="163795" cy="163795"/>
              </a:xfrm>
              <a:custGeom>
                <a:avLst/>
                <a:gdLst>
                  <a:gd name="connsiteX0" fmla="*/ 0 w 180498"/>
                  <a:gd name="connsiteY0" fmla="*/ 0 h 180498"/>
                  <a:gd name="connsiteX1" fmla="*/ 180499 w 180498"/>
                  <a:gd name="connsiteY1" fmla="*/ 0 h 180498"/>
                  <a:gd name="connsiteX2" fmla="*/ 180499 w 180498"/>
                  <a:gd name="connsiteY2" fmla="*/ 180499 h 180498"/>
                  <a:gd name="connsiteX3" fmla="*/ 0 w 180498"/>
                  <a:gd name="connsiteY3" fmla="*/ 180499 h 180498"/>
                </a:gdLst>
                <a:ahLst/>
                <a:cxnLst>
                  <a:cxn ang="0">
                    <a:pos x="connsiteX0" y="connsiteY0"/>
                  </a:cxn>
                  <a:cxn ang="0">
                    <a:pos x="connsiteX1" y="connsiteY1"/>
                  </a:cxn>
                  <a:cxn ang="0">
                    <a:pos x="connsiteX2" y="connsiteY2"/>
                  </a:cxn>
                  <a:cxn ang="0">
                    <a:pos x="connsiteX3" y="connsiteY3"/>
                  </a:cxn>
                </a:cxnLst>
                <a:rect l="l" t="t" r="r" b="b"/>
                <a:pathLst>
                  <a:path w="180498" h="180498">
                    <a:moveTo>
                      <a:pt x="0" y="0"/>
                    </a:moveTo>
                    <a:lnTo>
                      <a:pt x="180499" y="0"/>
                    </a:lnTo>
                    <a:lnTo>
                      <a:pt x="180499" y="180499"/>
                    </a:lnTo>
                    <a:lnTo>
                      <a:pt x="0" y="180499"/>
                    </a:ln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srgbClr val="000000"/>
                  </a:solidFill>
                  <a:effectLst/>
                  <a:uLnTx/>
                  <a:uFillTx/>
                  <a:latin typeface="Segoe UI"/>
                  <a:ea typeface="+mn-ea"/>
                  <a:cs typeface="+mn-cs"/>
                </a:endParaRPr>
              </a:p>
            </p:txBody>
          </p:sp>
        </p:grpSp>
      </p:grpSp>
      <p:pic>
        <p:nvPicPr>
          <p:cNvPr id="26" name="Picture 2" descr="Power Automate icon">
            <a:extLst>
              <a:ext uri="{FF2B5EF4-FFF2-40B4-BE49-F238E27FC236}">
                <a16:creationId xmlns:a16="http://schemas.microsoft.com/office/drawing/2014/main" id="{B78F4DBF-77AE-48B4-9D6F-0BCD1EA6C3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89666" y="2938679"/>
            <a:ext cx="971901" cy="9719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2143730"/>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20999DB-8C40-4E06-A8AE-BFEF9E16089A}"/>
              </a:ext>
              <a:ext uri="{C183D7F6-B498-43B3-948B-1728B52AA6E4}">
                <adec:decorative xmlns:adec="http://schemas.microsoft.com/office/drawing/2017/decorative" val="1"/>
              </a:ext>
            </a:extLst>
          </p:cNvPr>
          <p:cNvSpPr/>
          <p:nvPr/>
        </p:nvSpPr>
        <p:spPr bwMode="auto">
          <a:xfrm>
            <a:off x="228599" y="1260961"/>
            <a:ext cx="4861560" cy="4305598"/>
          </a:xfrm>
          <a:prstGeom prst="rect">
            <a:avLst/>
          </a:prstGeom>
          <a:ln>
            <a:solidFill>
              <a:schemeClr val="bg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70A9F234-7857-4260-AF1D-D7AF468C094A}"/>
              </a:ext>
              <a:ext uri="{C183D7F6-B498-43B3-948B-1728B52AA6E4}">
                <adec:decorative xmlns:adec="http://schemas.microsoft.com/office/drawing/2017/decorative" val="1"/>
              </a:ext>
            </a:extLst>
          </p:cNvPr>
          <p:cNvSpPr/>
          <p:nvPr/>
        </p:nvSpPr>
        <p:spPr bwMode="auto">
          <a:xfrm>
            <a:off x="5425440" y="1291440"/>
            <a:ext cx="6553200" cy="4247317"/>
          </a:xfrm>
          <a:prstGeom prst="rect">
            <a:avLst/>
          </a:prstGeom>
          <a:ln w="19050">
            <a:solidFill>
              <a:srgbClr val="0066FF"/>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itle 1">
            <a:extLst>
              <a:ext uri="{FF2B5EF4-FFF2-40B4-BE49-F238E27FC236}">
                <a16:creationId xmlns:a16="http://schemas.microsoft.com/office/drawing/2014/main" id="{A48DD221-47A0-4FC7-BEA8-7373CC4525D0}"/>
              </a:ext>
            </a:extLst>
          </p:cNvPr>
          <p:cNvSpPr>
            <a:spLocks noGrp="1"/>
          </p:cNvSpPr>
          <p:nvPr>
            <p:ph type="title"/>
          </p:nvPr>
        </p:nvSpPr>
        <p:spPr>
          <a:xfrm>
            <a:off x="283463" y="381000"/>
            <a:ext cx="11018520" cy="553998"/>
          </a:xfrm>
        </p:spPr>
        <p:txBody>
          <a:bodyPr/>
          <a:lstStyle/>
          <a:p>
            <a:r>
              <a:rPr lang="en-US" dirty="0"/>
              <a:t>Power Automate for desktop</a:t>
            </a:r>
          </a:p>
        </p:txBody>
      </p:sp>
      <p:pic>
        <p:nvPicPr>
          <p:cNvPr id="7" name="Picture 2" descr="Graphical user interface, application of Power Automate desktop">
            <a:extLst>
              <a:ext uri="{FF2B5EF4-FFF2-40B4-BE49-F238E27FC236}">
                <a16:creationId xmlns:a16="http://schemas.microsoft.com/office/drawing/2014/main" id="{09DF92B9-FC52-4BF5-9AC7-672C983BE984}"/>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631180" y="1709648"/>
            <a:ext cx="6172200" cy="3471861"/>
          </a:xfrm>
          <a:prstGeom prst="rect">
            <a:avLst/>
          </a:prstGeom>
          <a:solidFill>
            <a:schemeClr val="tx1"/>
          </a:solidFill>
          <a:ln>
            <a:solidFill>
              <a:schemeClr val="tx1"/>
            </a:solidFill>
          </a:ln>
        </p:spPr>
      </p:pic>
      <p:sp>
        <p:nvSpPr>
          <p:cNvPr id="10" name="TextBox 9">
            <a:extLst>
              <a:ext uri="{FF2B5EF4-FFF2-40B4-BE49-F238E27FC236}">
                <a16:creationId xmlns:a16="http://schemas.microsoft.com/office/drawing/2014/main" id="{204EE44B-2AB0-4784-A534-0677D8411BCA}"/>
              </a:ext>
            </a:extLst>
          </p:cNvPr>
          <p:cNvSpPr txBox="1"/>
          <p:nvPr/>
        </p:nvSpPr>
        <p:spPr>
          <a:xfrm>
            <a:off x="228598" y="1291441"/>
            <a:ext cx="4861561" cy="4247317"/>
          </a:xfrm>
          <a:prstGeom prst="rect">
            <a:avLst/>
          </a:prstGeom>
          <a:solidFill>
            <a:schemeClr val="bg1">
              <a:lumMod val="95000"/>
            </a:schemeClr>
          </a:solidFill>
        </p:spPr>
        <p:txBody>
          <a:bodyPr wrap="square">
            <a:spAutoFit/>
          </a:bodyPr>
          <a:lstStyle/>
          <a:p>
            <a:r>
              <a:rPr lang="en-US" altLang="zh-CN" sz="1800" dirty="0"/>
              <a:t>Low-code/no-code drag &amp; drop approach with recorders (desktop and web) </a:t>
            </a:r>
          </a:p>
          <a:p>
            <a:endParaRPr lang="en-US" altLang="zh-CN" sz="1800" dirty="0"/>
          </a:p>
          <a:p>
            <a:r>
              <a:rPr lang="en-US" altLang="zh-CN" sz="1800" dirty="0"/>
              <a:t>Advanced error handling and debugging</a:t>
            </a:r>
            <a:br>
              <a:rPr lang="en-US" altLang="zh-CN" sz="1800" dirty="0"/>
            </a:br>
            <a:endParaRPr lang="en-US" altLang="zh-CN" sz="1800" dirty="0"/>
          </a:p>
          <a:p>
            <a:r>
              <a:rPr lang="en-US" altLang="zh-CN" sz="1800" dirty="0"/>
              <a:t>Reusability of controls, images and functions</a:t>
            </a:r>
          </a:p>
          <a:p>
            <a:pPr marL="0" indent="0">
              <a:buNone/>
            </a:pPr>
            <a:endParaRPr lang="en-US" altLang="zh-CN" sz="1800" dirty="0"/>
          </a:p>
          <a:p>
            <a:r>
              <a:rPr lang="en-US" altLang="zh-CN" sz="1800" dirty="0"/>
              <a:t>Support for advanced coding-scripting </a:t>
            </a:r>
            <a:br>
              <a:rPr lang="en-US" altLang="zh-CN" sz="1800" dirty="0"/>
            </a:br>
            <a:r>
              <a:rPr lang="en-US" altLang="zh-CN" sz="1800" dirty="0"/>
              <a:t>(VBScript, JavaScript,  Python, PowerShell, Command Line) </a:t>
            </a:r>
            <a:br>
              <a:rPr lang="en-US" altLang="zh-CN" sz="1800" dirty="0"/>
            </a:br>
            <a:endParaRPr lang="en-US" altLang="zh-CN" sz="1800" dirty="0"/>
          </a:p>
          <a:p>
            <a:r>
              <a:rPr lang="en-US" altLang="zh-CN" sz="1800" dirty="0"/>
              <a:t>Attended and unattended execution mode </a:t>
            </a:r>
          </a:p>
          <a:p>
            <a:endParaRPr lang="en-US" altLang="zh-CN" sz="1800" dirty="0"/>
          </a:p>
          <a:p>
            <a:r>
              <a:rPr lang="en-US" altLang="zh-CN" sz="1800" dirty="0"/>
              <a:t>Concurrent process execution</a:t>
            </a:r>
          </a:p>
          <a:p>
            <a:endParaRPr lang="en-US" altLang="zh-CN" sz="1800" dirty="0"/>
          </a:p>
        </p:txBody>
      </p:sp>
    </p:spTree>
    <p:extLst>
      <p:ext uri="{BB962C8B-B14F-4D97-AF65-F5344CB8AC3E}">
        <p14:creationId xmlns:p14="http://schemas.microsoft.com/office/powerpoint/2010/main" val="3580169006"/>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Rectangle 50">
            <a:extLst>
              <a:ext uri="{FF2B5EF4-FFF2-40B4-BE49-F238E27FC236}">
                <a16:creationId xmlns:a16="http://schemas.microsoft.com/office/drawing/2014/main" id="{16767D8A-A8B8-473F-A7FD-103739FA1F9E}"/>
              </a:ext>
              <a:ext uri="{C183D7F6-B498-43B3-948B-1728B52AA6E4}">
                <adec:decorative xmlns:adec="http://schemas.microsoft.com/office/drawing/2017/decorative" val="1"/>
              </a:ext>
            </a:extLst>
          </p:cNvPr>
          <p:cNvSpPr/>
          <p:nvPr/>
        </p:nvSpPr>
        <p:spPr bwMode="auto">
          <a:xfrm>
            <a:off x="5714798" y="1027295"/>
            <a:ext cx="6256223" cy="4468916"/>
          </a:xfrm>
          <a:prstGeom prst="rect">
            <a:avLst/>
          </a:prstGeom>
          <a:ln w="19050">
            <a:solidFill>
              <a:srgbClr val="0066FF"/>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8">
            <a:extLst>
              <a:ext uri="{FF2B5EF4-FFF2-40B4-BE49-F238E27FC236}">
                <a16:creationId xmlns:a16="http://schemas.microsoft.com/office/drawing/2014/main" id="{6B293DD1-BCDD-4DDD-82EC-8675E4FB99CC}"/>
              </a:ext>
            </a:extLst>
          </p:cNvPr>
          <p:cNvSpPr>
            <a:spLocks noGrp="1"/>
          </p:cNvSpPr>
          <p:nvPr>
            <p:ph type="title"/>
          </p:nvPr>
        </p:nvSpPr>
        <p:spPr>
          <a:xfrm>
            <a:off x="220523" y="215702"/>
            <a:ext cx="11341268" cy="680196"/>
          </a:xfrm>
        </p:spPr>
        <p:txBody>
          <a:bodyPr/>
          <a:lstStyle/>
          <a:p>
            <a:r>
              <a:rPr kumimoji="0" lang="en-US" altLang="zh-CN"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Includes almost 400 actions </a:t>
            </a:r>
            <a:endParaRPr lang="en-US" dirty="0"/>
          </a:p>
        </p:txBody>
      </p:sp>
      <p:sp>
        <p:nvSpPr>
          <p:cNvPr id="6" name="TextBox 5">
            <a:extLst>
              <a:ext uri="{FF2B5EF4-FFF2-40B4-BE49-F238E27FC236}">
                <a16:creationId xmlns:a16="http://schemas.microsoft.com/office/drawing/2014/main" id="{9FA7E9B2-D449-46B5-91CD-8658D39101C6}"/>
              </a:ext>
            </a:extLst>
          </p:cNvPr>
          <p:cNvSpPr txBox="1"/>
          <p:nvPr/>
        </p:nvSpPr>
        <p:spPr>
          <a:xfrm>
            <a:off x="220523" y="1027295"/>
            <a:ext cx="5145289" cy="4468916"/>
          </a:xfrm>
          <a:prstGeom prst="rect">
            <a:avLst/>
          </a:prstGeom>
          <a:solidFill>
            <a:schemeClr val="bg1">
              <a:lumMod val="95000"/>
            </a:schemeClr>
          </a:solidFill>
          <a:ln>
            <a:solidFill>
              <a:schemeClr val="bg1">
                <a:lumMod val="95000"/>
              </a:schemeClr>
            </a:solidFill>
          </a:ln>
        </p:spPr>
        <p:style>
          <a:lnRef idx="2">
            <a:schemeClr val="dk1"/>
          </a:lnRef>
          <a:fillRef idx="1">
            <a:schemeClr val="lt1"/>
          </a:fillRef>
          <a:effectRef idx="0">
            <a:schemeClr val="dk1"/>
          </a:effectRef>
          <a:fontRef idx="minor">
            <a:schemeClr val="dk1"/>
          </a:fontRef>
        </p:style>
        <p:txBody>
          <a:bodyPr wrap="square">
            <a:spAutoFit/>
          </a:bodyPr>
          <a:lstStyle/>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altLang="zh-CN"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Web - desktop applications</a:t>
            </a: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altLang="zh-CN"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Citrix and VDI Environments </a:t>
            </a: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altLang="zh-CN"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Cloud automation (Microsoft Azure, Amazon AWS) and Cognitive capabilities (IBM, Google, Microsoft) </a:t>
            </a: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altLang="zh-CN"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Databases-SQL Excel </a:t>
            </a: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altLang="zh-CN"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PDF &amp; XML </a:t>
            </a: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altLang="zh-CN"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Files, folders and mouse-keyboard </a:t>
            </a: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altLang="zh-CN"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Email (IMAP, smtp, exchange, outlook) </a:t>
            </a: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altLang="zh-CN"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Computer vision and image recognition </a:t>
            </a: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altLang="zh-CN"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Encryption – cryptographic actions, CyberArk support </a:t>
            </a: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altLang="zh-CN"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OCR for structured and unstructured data capturing and handling </a:t>
            </a:r>
          </a:p>
        </p:txBody>
      </p:sp>
      <p:sp>
        <p:nvSpPr>
          <p:cNvPr id="11" name="Footer Placeholder 2">
            <a:extLst>
              <a:ext uri="{FF2B5EF4-FFF2-40B4-BE49-F238E27FC236}">
                <a16:creationId xmlns:a16="http://schemas.microsoft.com/office/drawing/2014/main" id="{7C7BA136-BCC1-4B28-A8BB-74035A88CC83}"/>
              </a:ext>
              <a:ext uri="{C183D7F6-B498-43B3-948B-1728B52AA6E4}">
                <adec:decorative xmlns:adec="http://schemas.microsoft.com/office/drawing/2017/decorative" val="1"/>
              </a:ext>
            </a:extLst>
          </p:cNvPr>
          <p:cNvSpPr txBox="1">
            <a:spLocks/>
          </p:cNvSpPr>
          <p:nvPr/>
        </p:nvSpPr>
        <p:spPr>
          <a:xfrm>
            <a:off x="9463088" y="6492875"/>
            <a:ext cx="2728912" cy="365125"/>
          </a:xfrm>
        </p:spPr>
        <p:txBody>
          <a:bodyPr anchor="ctr">
            <a:normAutofit fontScale="62500" lnSpcReduction="20000"/>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AU"/>
              <a:t>© 2021 Microsoft. All rights reserved. </a:t>
            </a:r>
            <a:endParaRPr lang="en-AU" dirty="0"/>
          </a:p>
        </p:txBody>
      </p:sp>
      <p:sp>
        <p:nvSpPr>
          <p:cNvPr id="12" name="TextBox 11">
            <a:extLst>
              <a:ext uri="{FF2B5EF4-FFF2-40B4-BE49-F238E27FC236}">
                <a16:creationId xmlns:a16="http://schemas.microsoft.com/office/drawing/2014/main" id="{FB442955-F5C1-4872-9B6C-BB12D3F2B01D}"/>
              </a:ext>
            </a:extLst>
          </p:cNvPr>
          <p:cNvSpPr txBox="1"/>
          <p:nvPr/>
        </p:nvSpPr>
        <p:spPr>
          <a:xfrm>
            <a:off x="6149236" y="1714500"/>
            <a:ext cx="1662239" cy="399685"/>
          </a:xfrm>
          <a:prstGeom prst="rect">
            <a:avLst/>
          </a:prstGeom>
          <a:noFill/>
        </p:spPr>
        <p:txBody>
          <a:bodyPr wrap="square" rtlCol="0">
            <a:spAutoFit/>
          </a:bodyPr>
          <a:lstStyle/>
          <a:p>
            <a:r>
              <a:rPr lang="en-US" sz="1200" dirty="0">
                <a:solidFill>
                  <a:srgbClr val="0078D4"/>
                </a:solidFill>
                <a:latin typeface="+mj-lt"/>
              </a:rPr>
              <a:t>Cloud / virtualization</a:t>
            </a:r>
            <a:endParaRPr lang="en-GB" sz="1200" dirty="0">
              <a:solidFill>
                <a:srgbClr val="0078D4"/>
              </a:solidFill>
              <a:latin typeface="+mj-lt"/>
            </a:endParaRPr>
          </a:p>
        </p:txBody>
      </p:sp>
      <p:sp>
        <p:nvSpPr>
          <p:cNvPr id="13" name="TextBox 12">
            <a:extLst>
              <a:ext uri="{FF2B5EF4-FFF2-40B4-BE49-F238E27FC236}">
                <a16:creationId xmlns:a16="http://schemas.microsoft.com/office/drawing/2014/main" id="{9BD8760A-E9F5-45C3-A8DC-BBD7E8914699}"/>
              </a:ext>
            </a:extLst>
          </p:cNvPr>
          <p:cNvSpPr txBox="1"/>
          <p:nvPr/>
        </p:nvSpPr>
        <p:spPr>
          <a:xfrm>
            <a:off x="6427689" y="2822936"/>
            <a:ext cx="1435285" cy="399685"/>
          </a:xfrm>
          <a:prstGeom prst="rect">
            <a:avLst/>
          </a:prstGeom>
          <a:noFill/>
        </p:spPr>
        <p:txBody>
          <a:bodyPr wrap="square" rtlCol="0">
            <a:spAutoFit/>
          </a:bodyPr>
          <a:lstStyle/>
          <a:p>
            <a:r>
              <a:rPr lang="en-US" sz="1200">
                <a:solidFill>
                  <a:srgbClr val="0078D4"/>
                </a:solidFill>
                <a:latin typeface="+mj-lt"/>
              </a:rPr>
              <a:t>Web automation</a:t>
            </a:r>
            <a:endParaRPr lang="en-GB" sz="1200">
              <a:solidFill>
                <a:srgbClr val="0078D4"/>
              </a:solidFill>
              <a:latin typeface="+mj-lt"/>
            </a:endParaRPr>
          </a:p>
        </p:txBody>
      </p:sp>
      <p:sp>
        <p:nvSpPr>
          <p:cNvPr id="14" name="TextBox 13">
            <a:extLst>
              <a:ext uri="{FF2B5EF4-FFF2-40B4-BE49-F238E27FC236}">
                <a16:creationId xmlns:a16="http://schemas.microsoft.com/office/drawing/2014/main" id="{C274DF44-E6BE-42FC-B6D5-540630661ADB}"/>
              </a:ext>
            </a:extLst>
          </p:cNvPr>
          <p:cNvSpPr txBox="1"/>
          <p:nvPr/>
        </p:nvSpPr>
        <p:spPr>
          <a:xfrm>
            <a:off x="6351817" y="3903562"/>
            <a:ext cx="1494115" cy="399685"/>
          </a:xfrm>
          <a:prstGeom prst="rect">
            <a:avLst/>
          </a:prstGeom>
          <a:noFill/>
        </p:spPr>
        <p:txBody>
          <a:bodyPr wrap="square" rtlCol="0">
            <a:spAutoFit/>
          </a:bodyPr>
          <a:lstStyle/>
          <a:p>
            <a:r>
              <a:rPr lang="en-US" sz="1200">
                <a:solidFill>
                  <a:srgbClr val="0078D4"/>
                </a:solidFill>
                <a:latin typeface="+mj-lt"/>
              </a:rPr>
              <a:t>Scripting - Systems</a:t>
            </a:r>
            <a:endParaRPr lang="en-GB" sz="1200">
              <a:solidFill>
                <a:srgbClr val="0078D4"/>
              </a:solidFill>
              <a:latin typeface="+mj-lt"/>
            </a:endParaRPr>
          </a:p>
        </p:txBody>
      </p:sp>
      <p:sp>
        <p:nvSpPr>
          <p:cNvPr id="15" name="TextBox 14">
            <a:extLst>
              <a:ext uri="{FF2B5EF4-FFF2-40B4-BE49-F238E27FC236}">
                <a16:creationId xmlns:a16="http://schemas.microsoft.com/office/drawing/2014/main" id="{F777F09B-8955-4CBE-8BE4-50DFE0510030}"/>
              </a:ext>
            </a:extLst>
          </p:cNvPr>
          <p:cNvSpPr txBox="1"/>
          <p:nvPr/>
        </p:nvSpPr>
        <p:spPr>
          <a:xfrm>
            <a:off x="10363377" y="1715803"/>
            <a:ext cx="1149541" cy="318351"/>
          </a:xfrm>
          <a:prstGeom prst="rect">
            <a:avLst/>
          </a:prstGeom>
          <a:noFill/>
        </p:spPr>
        <p:txBody>
          <a:bodyPr wrap="square" rtlCol="0">
            <a:spAutoFit/>
          </a:bodyPr>
          <a:lstStyle/>
          <a:p>
            <a:r>
              <a:rPr lang="en-US" sz="1200">
                <a:solidFill>
                  <a:srgbClr val="0078D4"/>
                </a:solidFill>
                <a:latin typeface="+mj-lt"/>
              </a:rPr>
              <a:t>Cognitive</a:t>
            </a:r>
          </a:p>
        </p:txBody>
      </p:sp>
      <p:sp>
        <p:nvSpPr>
          <p:cNvPr id="16" name="TextBox 15">
            <a:extLst>
              <a:ext uri="{FF2B5EF4-FFF2-40B4-BE49-F238E27FC236}">
                <a16:creationId xmlns:a16="http://schemas.microsoft.com/office/drawing/2014/main" id="{849D75AF-0F5C-466A-8FBD-689221203286}"/>
              </a:ext>
            </a:extLst>
          </p:cNvPr>
          <p:cNvSpPr txBox="1"/>
          <p:nvPr/>
        </p:nvSpPr>
        <p:spPr>
          <a:xfrm>
            <a:off x="10353401" y="2863773"/>
            <a:ext cx="1149541" cy="318351"/>
          </a:xfrm>
          <a:prstGeom prst="rect">
            <a:avLst/>
          </a:prstGeom>
          <a:noFill/>
        </p:spPr>
        <p:txBody>
          <a:bodyPr wrap="square" rtlCol="0">
            <a:spAutoFit/>
          </a:bodyPr>
          <a:lstStyle/>
          <a:p>
            <a:r>
              <a:rPr lang="en-US" sz="1200">
                <a:solidFill>
                  <a:srgbClr val="0078D4"/>
                </a:solidFill>
                <a:latin typeface="+mj-lt"/>
              </a:rPr>
              <a:t>OCR</a:t>
            </a:r>
            <a:endParaRPr lang="en-GB" sz="1200">
              <a:solidFill>
                <a:srgbClr val="0078D4"/>
              </a:solidFill>
              <a:latin typeface="+mj-lt"/>
            </a:endParaRPr>
          </a:p>
        </p:txBody>
      </p:sp>
      <p:sp>
        <p:nvSpPr>
          <p:cNvPr id="17" name="TextBox 16">
            <a:extLst>
              <a:ext uri="{FF2B5EF4-FFF2-40B4-BE49-F238E27FC236}">
                <a16:creationId xmlns:a16="http://schemas.microsoft.com/office/drawing/2014/main" id="{A9BAFDC2-8807-4849-8C03-4859DEC6E0F3}"/>
              </a:ext>
            </a:extLst>
          </p:cNvPr>
          <p:cNvSpPr txBox="1"/>
          <p:nvPr/>
        </p:nvSpPr>
        <p:spPr>
          <a:xfrm>
            <a:off x="8925721" y="3966892"/>
            <a:ext cx="976358" cy="293538"/>
          </a:xfrm>
          <a:prstGeom prst="rect">
            <a:avLst/>
          </a:prstGeom>
          <a:noFill/>
        </p:spPr>
        <p:txBody>
          <a:bodyPr wrap="square" rtlCol="0">
            <a:spAutoFit/>
          </a:bodyPr>
          <a:lstStyle/>
          <a:p>
            <a:pPr algn="ctr"/>
            <a:r>
              <a:rPr lang="en-US" sz="1200" dirty="0">
                <a:solidFill>
                  <a:srgbClr val="0078D4"/>
                </a:solidFill>
                <a:latin typeface="+mj-lt"/>
              </a:rPr>
              <a:t>Databases</a:t>
            </a:r>
            <a:endParaRPr lang="en-GB" sz="1200" dirty="0">
              <a:solidFill>
                <a:srgbClr val="0078D4"/>
              </a:solidFill>
              <a:latin typeface="+mj-lt"/>
            </a:endParaRPr>
          </a:p>
        </p:txBody>
      </p:sp>
      <p:sp>
        <p:nvSpPr>
          <p:cNvPr id="18" name="TextBox 17">
            <a:extLst>
              <a:ext uri="{FF2B5EF4-FFF2-40B4-BE49-F238E27FC236}">
                <a16:creationId xmlns:a16="http://schemas.microsoft.com/office/drawing/2014/main" id="{105DFC9C-91E4-403D-9F78-AE7C095B2526}"/>
              </a:ext>
            </a:extLst>
          </p:cNvPr>
          <p:cNvSpPr txBox="1"/>
          <p:nvPr/>
        </p:nvSpPr>
        <p:spPr>
          <a:xfrm>
            <a:off x="10290094" y="4151852"/>
            <a:ext cx="1149541" cy="293538"/>
          </a:xfrm>
          <a:prstGeom prst="rect">
            <a:avLst/>
          </a:prstGeom>
          <a:noFill/>
        </p:spPr>
        <p:txBody>
          <a:bodyPr wrap="square" rtlCol="0">
            <a:spAutoFit/>
          </a:bodyPr>
          <a:lstStyle/>
          <a:p>
            <a:r>
              <a:rPr lang="en-US" sz="1200">
                <a:solidFill>
                  <a:srgbClr val="0078D4"/>
                </a:solidFill>
                <a:latin typeface="+mj-lt"/>
              </a:rPr>
              <a:t>Emails</a:t>
            </a:r>
            <a:endParaRPr lang="en-GB" sz="1200">
              <a:solidFill>
                <a:srgbClr val="0078D4"/>
              </a:solidFill>
              <a:latin typeface="+mj-lt"/>
            </a:endParaRPr>
          </a:p>
        </p:txBody>
      </p:sp>
      <p:cxnSp>
        <p:nvCxnSpPr>
          <p:cNvPr id="19" name="Elbow Connector 54">
            <a:extLst>
              <a:ext uri="{FF2B5EF4-FFF2-40B4-BE49-F238E27FC236}">
                <a16:creationId xmlns:a16="http://schemas.microsoft.com/office/drawing/2014/main" id="{423676A0-B24B-4559-8898-A7C45A3D3EBA}"/>
              </a:ext>
              <a:ext uri="{C183D7F6-B498-43B3-948B-1728B52AA6E4}">
                <adec:decorative xmlns:adec="http://schemas.microsoft.com/office/drawing/2017/decorative" val="1"/>
              </a:ext>
            </a:extLst>
          </p:cNvPr>
          <p:cNvCxnSpPr>
            <a:cxnSpLocks/>
            <a:endCxn id="32" idx="2"/>
          </p:cNvCxnSpPr>
          <p:nvPr/>
        </p:nvCxnSpPr>
        <p:spPr>
          <a:xfrm flipV="1">
            <a:off x="8338198" y="3832719"/>
            <a:ext cx="531063" cy="474960"/>
          </a:xfrm>
          <a:prstGeom prst="bentConnector2">
            <a:avLst/>
          </a:prstGeom>
          <a:ln w="28575"/>
        </p:spPr>
        <p:style>
          <a:lnRef idx="1">
            <a:schemeClr val="accent1"/>
          </a:lnRef>
          <a:fillRef idx="0">
            <a:schemeClr val="accent1"/>
          </a:fillRef>
          <a:effectRef idx="0">
            <a:schemeClr val="accent1"/>
          </a:effectRef>
          <a:fontRef idx="minor">
            <a:schemeClr val="tx1"/>
          </a:fontRef>
        </p:style>
      </p:cxnSp>
      <p:cxnSp>
        <p:nvCxnSpPr>
          <p:cNvPr id="20" name="Elbow Connector 52">
            <a:extLst>
              <a:ext uri="{FF2B5EF4-FFF2-40B4-BE49-F238E27FC236}">
                <a16:creationId xmlns:a16="http://schemas.microsoft.com/office/drawing/2014/main" id="{9D1881D6-3326-4EE3-A60F-1BBF6DB03FFE}"/>
              </a:ext>
              <a:ext uri="{C183D7F6-B498-43B3-948B-1728B52AA6E4}">
                <adec:decorative xmlns:adec="http://schemas.microsoft.com/office/drawing/2017/decorative" val="1"/>
              </a:ext>
            </a:extLst>
          </p:cNvPr>
          <p:cNvCxnSpPr>
            <a:cxnSpLocks/>
            <a:endCxn id="32" idx="0"/>
          </p:cNvCxnSpPr>
          <p:nvPr/>
        </p:nvCxnSpPr>
        <p:spPr>
          <a:xfrm>
            <a:off x="7980676" y="2531518"/>
            <a:ext cx="888585" cy="685843"/>
          </a:xfrm>
          <a:prstGeom prst="bentConnector2">
            <a:avLst/>
          </a:prstGeom>
          <a:ln w="28575"/>
        </p:spPr>
        <p:style>
          <a:lnRef idx="1">
            <a:schemeClr val="accent1"/>
          </a:lnRef>
          <a:fillRef idx="0">
            <a:schemeClr val="accent1"/>
          </a:fillRef>
          <a:effectRef idx="0">
            <a:schemeClr val="accent1"/>
          </a:effectRef>
          <a:fontRef idx="minor">
            <a:schemeClr val="tx1"/>
          </a:fontRef>
        </p:style>
      </p:cxnSp>
      <p:cxnSp>
        <p:nvCxnSpPr>
          <p:cNvPr id="21" name="Elbow Connector 46">
            <a:extLst>
              <a:ext uri="{FF2B5EF4-FFF2-40B4-BE49-F238E27FC236}">
                <a16:creationId xmlns:a16="http://schemas.microsoft.com/office/drawing/2014/main" id="{178688FD-2308-40AD-BCA6-99C0EBDA924F}"/>
              </a:ext>
              <a:ext uri="{C183D7F6-B498-43B3-948B-1728B52AA6E4}">
                <adec:decorative xmlns:adec="http://schemas.microsoft.com/office/drawing/2017/decorative" val="1"/>
              </a:ext>
            </a:extLst>
          </p:cNvPr>
          <p:cNvCxnSpPr>
            <a:cxnSpLocks/>
          </p:cNvCxnSpPr>
          <p:nvPr/>
        </p:nvCxnSpPr>
        <p:spPr>
          <a:xfrm>
            <a:off x="7664597" y="1874979"/>
            <a:ext cx="583833" cy="654846"/>
          </a:xfrm>
          <a:prstGeom prst="bentConnector3">
            <a:avLst>
              <a:gd name="adj1" fmla="val 50000"/>
            </a:avLst>
          </a:prstGeom>
          <a:ln w="28575">
            <a:headEnd type="oval"/>
          </a:ln>
        </p:spPr>
        <p:style>
          <a:lnRef idx="1">
            <a:schemeClr val="accent1"/>
          </a:lnRef>
          <a:fillRef idx="0">
            <a:schemeClr val="accent1"/>
          </a:fillRef>
          <a:effectRef idx="0">
            <a:schemeClr val="accent1"/>
          </a:effectRef>
          <a:fontRef idx="minor">
            <a:schemeClr val="tx1"/>
          </a:fontRef>
        </p:style>
      </p:cxnSp>
      <p:pic>
        <p:nvPicPr>
          <p:cNvPr id="22" name="Picture 21">
            <a:extLst>
              <a:ext uri="{FF2B5EF4-FFF2-40B4-BE49-F238E27FC236}">
                <a16:creationId xmlns:a16="http://schemas.microsoft.com/office/drawing/2014/main" id="{48817555-CFEF-4FAB-A2A6-99EE54D40F41}"/>
              </a:ext>
              <a:ext uri="{C183D7F6-B498-43B3-948B-1728B52AA6E4}">
                <adec:decorative xmlns:adec="http://schemas.microsoft.com/office/drawing/2017/decorative" val="1"/>
              </a:ext>
            </a:extLst>
          </p:cNvPr>
          <p:cNvPicPr>
            <a:picLocks noChangeAspect="1"/>
          </p:cNvPicPr>
          <p:nvPr/>
        </p:nvPicPr>
        <p:blipFill>
          <a:blip r:embed="rId3"/>
          <a:srcRect/>
          <a:stretch/>
        </p:blipFill>
        <p:spPr>
          <a:xfrm>
            <a:off x="6351817" y="2211412"/>
            <a:ext cx="5239171" cy="2760637"/>
          </a:xfrm>
          <a:prstGeom prst="rect">
            <a:avLst/>
          </a:prstGeom>
        </p:spPr>
      </p:pic>
      <p:cxnSp>
        <p:nvCxnSpPr>
          <p:cNvPr id="23" name="Elbow Connector 56">
            <a:extLst>
              <a:ext uri="{FF2B5EF4-FFF2-40B4-BE49-F238E27FC236}">
                <a16:creationId xmlns:a16="http://schemas.microsoft.com/office/drawing/2014/main" id="{D08087B1-9356-4102-A822-135FAE8781C2}"/>
              </a:ext>
              <a:ext uri="{C183D7F6-B498-43B3-948B-1728B52AA6E4}">
                <adec:decorative xmlns:adec="http://schemas.microsoft.com/office/drawing/2017/decorative" val="1"/>
              </a:ext>
            </a:extLst>
          </p:cNvPr>
          <p:cNvCxnSpPr>
            <a:cxnSpLocks/>
          </p:cNvCxnSpPr>
          <p:nvPr/>
        </p:nvCxnSpPr>
        <p:spPr>
          <a:xfrm flipV="1">
            <a:off x="8861305" y="2531519"/>
            <a:ext cx="1169626" cy="1"/>
          </a:xfrm>
          <a:prstGeom prst="bentConnector3">
            <a:avLst>
              <a:gd name="adj1" fmla="val 50000"/>
            </a:avLst>
          </a:prstGeom>
          <a:ln w="28575"/>
        </p:spPr>
        <p:style>
          <a:lnRef idx="1">
            <a:schemeClr val="accent1"/>
          </a:lnRef>
          <a:fillRef idx="0">
            <a:schemeClr val="accent1"/>
          </a:fillRef>
          <a:effectRef idx="0">
            <a:schemeClr val="accent1"/>
          </a:effectRef>
          <a:fontRef idx="minor">
            <a:schemeClr val="tx1"/>
          </a:fontRef>
        </p:style>
      </p:cxnSp>
      <p:cxnSp>
        <p:nvCxnSpPr>
          <p:cNvPr id="24" name="Elbow Connector 57">
            <a:extLst>
              <a:ext uri="{FF2B5EF4-FFF2-40B4-BE49-F238E27FC236}">
                <a16:creationId xmlns:a16="http://schemas.microsoft.com/office/drawing/2014/main" id="{6F8BFA93-AA67-4F5C-BE8F-C83E6844BA20}"/>
              </a:ext>
              <a:ext uri="{C183D7F6-B498-43B3-948B-1728B52AA6E4}">
                <adec:decorative xmlns:adec="http://schemas.microsoft.com/office/drawing/2017/decorative" val="1"/>
              </a:ext>
            </a:extLst>
          </p:cNvPr>
          <p:cNvCxnSpPr>
            <a:cxnSpLocks/>
          </p:cNvCxnSpPr>
          <p:nvPr/>
        </p:nvCxnSpPr>
        <p:spPr>
          <a:xfrm>
            <a:off x="8869260" y="4311028"/>
            <a:ext cx="1135612" cy="1468"/>
          </a:xfrm>
          <a:prstGeom prst="bentConnector3">
            <a:avLst>
              <a:gd name="adj1" fmla="val 50000"/>
            </a:avLst>
          </a:prstGeom>
          <a:ln w="28575"/>
        </p:spPr>
        <p:style>
          <a:lnRef idx="1">
            <a:schemeClr val="accent1"/>
          </a:lnRef>
          <a:fillRef idx="0">
            <a:schemeClr val="accent1"/>
          </a:fillRef>
          <a:effectRef idx="0">
            <a:schemeClr val="accent1"/>
          </a:effectRef>
          <a:fontRef idx="minor">
            <a:schemeClr val="tx1"/>
          </a:fontRef>
        </p:style>
      </p:cxnSp>
      <p:cxnSp>
        <p:nvCxnSpPr>
          <p:cNvPr id="25" name="Elbow Connector 58">
            <a:extLst>
              <a:ext uri="{FF2B5EF4-FFF2-40B4-BE49-F238E27FC236}">
                <a16:creationId xmlns:a16="http://schemas.microsoft.com/office/drawing/2014/main" id="{308D601A-F4C1-4BDA-9437-1C7FBA3F6802}"/>
              </a:ext>
              <a:ext uri="{C183D7F6-B498-43B3-948B-1728B52AA6E4}">
                <adec:decorative xmlns:adec="http://schemas.microsoft.com/office/drawing/2017/decorative" val="1"/>
              </a:ext>
            </a:extLst>
          </p:cNvPr>
          <p:cNvCxnSpPr>
            <a:cxnSpLocks/>
          </p:cNvCxnSpPr>
          <p:nvPr/>
        </p:nvCxnSpPr>
        <p:spPr>
          <a:xfrm flipV="1">
            <a:off x="9139435" y="3062455"/>
            <a:ext cx="1105901" cy="440667"/>
          </a:xfrm>
          <a:prstGeom prst="bentConnector3">
            <a:avLst>
              <a:gd name="adj1" fmla="val 50000"/>
            </a:avLst>
          </a:prstGeom>
          <a:ln w="28575">
            <a:tailEnd type="oval"/>
          </a:ln>
        </p:spPr>
        <p:style>
          <a:lnRef idx="1">
            <a:schemeClr val="accent1"/>
          </a:lnRef>
          <a:fillRef idx="0">
            <a:schemeClr val="accent1"/>
          </a:fillRef>
          <a:effectRef idx="0">
            <a:schemeClr val="accent1"/>
          </a:effectRef>
          <a:fontRef idx="minor">
            <a:schemeClr val="tx1"/>
          </a:fontRef>
        </p:style>
      </p:cxnSp>
      <p:cxnSp>
        <p:nvCxnSpPr>
          <p:cNvPr id="26" name="Elbow Connector 59">
            <a:extLst>
              <a:ext uri="{FF2B5EF4-FFF2-40B4-BE49-F238E27FC236}">
                <a16:creationId xmlns:a16="http://schemas.microsoft.com/office/drawing/2014/main" id="{3BA7A1ED-8478-4A76-B41A-990F6F70E513}"/>
              </a:ext>
              <a:ext uri="{C183D7F6-B498-43B3-948B-1728B52AA6E4}">
                <adec:decorative xmlns:adec="http://schemas.microsoft.com/office/drawing/2017/decorative" val="1"/>
              </a:ext>
            </a:extLst>
          </p:cNvPr>
          <p:cNvCxnSpPr>
            <a:cxnSpLocks/>
          </p:cNvCxnSpPr>
          <p:nvPr/>
        </p:nvCxnSpPr>
        <p:spPr>
          <a:xfrm rot="5400000">
            <a:off x="9944376" y="1961535"/>
            <a:ext cx="663683" cy="490572"/>
          </a:xfrm>
          <a:prstGeom prst="bentConnector3">
            <a:avLst>
              <a:gd name="adj1" fmla="val 50000"/>
            </a:avLst>
          </a:prstGeom>
          <a:ln w="28575">
            <a:headEnd type="oval"/>
          </a:ln>
        </p:spPr>
        <p:style>
          <a:lnRef idx="1">
            <a:schemeClr val="accent1"/>
          </a:lnRef>
          <a:fillRef idx="0">
            <a:schemeClr val="accent1"/>
          </a:fillRef>
          <a:effectRef idx="0">
            <a:schemeClr val="accent1"/>
          </a:effectRef>
          <a:fontRef idx="minor">
            <a:schemeClr val="tx1"/>
          </a:fontRef>
        </p:style>
      </p:cxnSp>
      <p:cxnSp>
        <p:nvCxnSpPr>
          <p:cNvPr id="27" name="Elbow Connector 61">
            <a:extLst>
              <a:ext uri="{FF2B5EF4-FFF2-40B4-BE49-F238E27FC236}">
                <a16:creationId xmlns:a16="http://schemas.microsoft.com/office/drawing/2014/main" id="{9A71EDDD-A178-44E1-9AC0-6C6CF01894F4}"/>
              </a:ext>
              <a:ext uri="{C183D7F6-B498-43B3-948B-1728B52AA6E4}">
                <adec:decorative xmlns:adec="http://schemas.microsoft.com/office/drawing/2017/decorative" val="1"/>
              </a:ext>
            </a:extLst>
          </p:cNvPr>
          <p:cNvCxnSpPr>
            <a:cxnSpLocks/>
          </p:cNvCxnSpPr>
          <p:nvPr/>
        </p:nvCxnSpPr>
        <p:spPr>
          <a:xfrm rot="10800000">
            <a:off x="9694272" y="4307679"/>
            <a:ext cx="816495" cy="1"/>
          </a:xfrm>
          <a:prstGeom prst="bentConnector3">
            <a:avLst>
              <a:gd name="adj1" fmla="val 50000"/>
            </a:avLst>
          </a:prstGeom>
          <a:ln w="28575">
            <a:headEnd type="oval"/>
          </a:ln>
        </p:spPr>
        <p:style>
          <a:lnRef idx="1">
            <a:schemeClr val="accent1"/>
          </a:lnRef>
          <a:fillRef idx="0">
            <a:schemeClr val="accent1"/>
          </a:fillRef>
          <a:effectRef idx="0">
            <a:schemeClr val="accent1"/>
          </a:effectRef>
          <a:fontRef idx="minor">
            <a:schemeClr val="tx1"/>
          </a:fontRef>
        </p:style>
      </p:cxnSp>
      <p:cxnSp>
        <p:nvCxnSpPr>
          <p:cNvPr id="28" name="Elbow Connector 53">
            <a:extLst>
              <a:ext uri="{FF2B5EF4-FFF2-40B4-BE49-F238E27FC236}">
                <a16:creationId xmlns:a16="http://schemas.microsoft.com/office/drawing/2014/main" id="{AEB5AF96-1CD1-481A-AF71-10675E20E167}"/>
              </a:ext>
              <a:ext uri="{C183D7F6-B498-43B3-948B-1728B52AA6E4}">
                <adec:decorative xmlns:adec="http://schemas.microsoft.com/office/drawing/2017/decorative" val="1"/>
              </a:ext>
            </a:extLst>
          </p:cNvPr>
          <p:cNvCxnSpPr>
            <a:cxnSpLocks/>
          </p:cNvCxnSpPr>
          <p:nvPr/>
        </p:nvCxnSpPr>
        <p:spPr>
          <a:xfrm>
            <a:off x="7869634" y="3062455"/>
            <a:ext cx="673520" cy="451936"/>
          </a:xfrm>
          <a:prstGeom prst="bentConnector3">
            <a:avLst>
              <a:gd name="adj1" fmla="val 50000"/>
            </a:avLst>
          </a:prstGeom>
          <a:ln w="28575">
            <a:headEnd type="oval"/>
          </a:ln>
        </p:spPr>
        <p:style>
          <a:lnRef idx="1">
            <a:schemeClr val="accent1"/>
          </a:lnRef>
          <a:fillRef idx="0">
            <a:schemeClr val="accent1"/>
          </a:fillRef>
          <a:effectRef idx="0">
            <a:schemeClr val="accent1"/>
          </a:effectRef>
          <a:fontRef idx="minor">
            <a:schemeClr val="tx1"/>
          </a:fontRef>
        </p:style>
      </p:cxnSp>
      <p:cxnSp>
        <p:nvCxnSpPr>
          <p:cNvPr id="29" name="Elbow Connector 55">
            <a:extLst>
              <a:ext uri="{FF2B5EF4-FFF2-40B4-BE49-F238E27FC236}">
                <a16:creationId xmlns:a16="http://schemas.microsoft.com/office/drawing/2014/main" id="{A0053055-A68A-4428-AC82-4C33640E2E42}"/>
              </a:ext>
              <a:ext uri="{C183D7F6-B498-43B3-948B-1728B52AA6E4}">
                <adec:decorative xmlns:adec="http://schemas.microsoft.com/office/drawing/2017/decorative" val="1"/>
              </a:ext>
            </a:extLst>
          </p:cNvPr>
          <p:cNvCxnSpPr>
            <a:cxnSpLocks/>
          </p:cNvCxnSpPr>
          <p:nvPr/>
        </p:nvCxnSpPr>
        <p:spPr>
          <a:xfrm rot="5400000">
            <a:off x="7784946" y="3579204"/>
            <a:ext cx="500502" cy="327030"/>
          </a:xfrm>
          <a:prstGeom prst="bentConnector3">
            <a:avLst>
              <a:gd name="adj1" fmla="val 50000"/>
            </a:avLst>
          </a:prstGeom>
          <a:ln w="28575">
            <a:headEnd type="none"/>
            <a:tailEnd type="oval"/>
          </a:ln>
        </p:spPr>
        <p:style>
          <a:lnRef idx="1">
            <a:schemeClr val="accent1"/>
          </a:lnRef>
          <a:fillRef idx="0">
            <a:schemeClr val="accent1"/>
          </a:fillRef>
          <a:effectRef idx="0">
            <a:schemeClr val="accent1"/>
          </a:effectRef>
          <a:fontRef idx="minor">
            <a:schemeClr val="tx1"/>
          </a:fontRef>
        </p:style>
      </p:cxnSp>
      <p:cxnSp>
        <p:nvCxnSpPr>
          <p:cNvPr id="30" name="Elbow Connector 60">
            <a:extLst>
              <a:ext uri="{FF2B5EF4-FFF2-40B4-BE49-F238E27FC236}">
                <a16:creationId xmlns:a16="http://schemas.microsoft.com/office/drawing/2014/main" id="{E2690FAE-8CCE-4B3A-8EE0-6C8EE95A0EB7}"/>
              </a:ext>
              <a:ext uri="{C183D7F6-B498-43B3-948B-1728B52AA6E4}">
                <adec:decorative xmlns:adec="http://schemas.microsoft.com/office/drawing/2017/decorative" val="1"/>
              </a:ext>
            </a:extLst>
          </p:cNvPr>
          <p:cNvCxnSpPr>
            <a:cxnSpLocks/>
          </p:cNvCxnSpPr>
          <p:nvPr/>
        </p:nvCxnSpPr>
        <p:spPr>
          <a:xfrm flipV="1">
            <a:off x="8006852" y="4312496"/>
            <a:ext cx="383719" cy="266061"/>
          </a:xfrm>
          <a:prstGeom prst="bentConnector3">
            <a:avLst>
              <a:gd name="adj1" fmla="val 50000"/>
            </a:avLst>
          </a:prstGeom>
          <a:ln w="28575">
            <a:headEnd type="oval"/>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4E01F584-47F6-4203-98C5-AFEA372D0B6F}"/>
              </a:ext>
              <a:ext uri="{C183D7F6-B498-43B3-948B-1728B52AA6E4}">
                <adec:decorative xmlns:adec="http://schemas.microsoft.com/office/drawing/2017/decorative" val="1"/>
              </a:ext>
            </a:extLst>
          </p:cNvPr>
          <p:cNvSpPr/>
          <p:nvPr/>
        </p:nvSpPr>
        <p:spPr bwMode="auto">
          <a:xfrm>
            <a:off x="8597472" y="3249116"/>
            <a:ext cx="487645" cy="593665"/>
          </a:xfrm>
          <a:prstGeom prst="rect">
            <a:avLst/>
          </a:prstGeom>
          <a:solidFill>
            <a:srgbClr val="E3E0E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err="1">
              <a:gradFill>
                <a:gsLst>
                  <a:gs pos="0">
                    <a:srgbClr val="FFFFFF"/>
                  </a:gs>
                  <a:gs pos="100000">
                    <a:srgbClr val="FFFFFF"/>
                  </a:gs>
                </a:gsLst>
                <a:lin ang="5400000" scaled="0"/>
              </a:gradFill>
              <a:ea typeface="Segoe UI" pitchFamily="34" charset="0"/>
              <a:cs typeface="Segoe UI" pitchFamily="34" charset="0"/>
            </a:endParaRPr>
          </a:p>
        </p:txBody>
      </p:sp>
      <p:pic>
        <p:nvPicPr>
          <p:cNvPr id="32" name="Picture 2">
            <a:extLst>
              <a:ext uri="{FF2B5EF4-FFF2-40B4-BE49-F238E27FC236}">
                <a16:creationId xmlns:a16="http://schemas.microsoft.com/office/drawing/2014/main" id="{4EB1D90D-31C1-4C7A-A440-D83C16B021BF}"/>
              </a:ext>
              <a:ext uri="{C183D7F6-B498-43B3-948B-1728B52AA6E4}">
                <adec:decorative xmlns:adec="http://schemas.microsoft.com/office/drawing/2017/decorative" val="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25771" y="3217360"/>
            <a:ext cx="486980" cy="6153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9726142"/>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19FC421-6CBF-42D6-B246-9AC650CC2C47}"/>
              </a:ext>
              <a:ext uri="{C183D7F6-B498-43B3-948B-1728B52AA6E4}">
                <adec:decorative xmlns:adec="http://schemas.microsoft.com/office/drawing/2017/decorative" val="1"/>
              </a:ext>
            </a:extLst>
          </p:cNvPr>
          <p:cNvSpPr/>
          <p:nvPr/>
        </p:nvSpPr>
        <p:spPr bwMode="auto">
          <a:xfrm>
            <a:off x="978155" y="1420320"/>
            <a:ext cx="10283253" cy="4017360"/>
          </a:xfrm>
          <a:prstGeom prst="rect">
            <a:avLst/>
          </a:prstGeom>
          <a:ln w="19050">
            <a:solidFill>
              <a:srgbClr val="0066FF"/>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8">
            <a:extLst>
              <a:ext uri="{FF2B5EF4-FFF2-40B4-BE49-F238E27FC236}">
                <a16:creationId xmlns:a16="http://schemas.microsoft.com/office/drawing/2014/main" id="{6B293DD1-BCDD-4DDD-82EC-8675E4FB99CC}"/>
              </a:ext>
            </a:extLst>
          </p:cNvPr>
          <p:cNvSpPr>
            <a:spLocks noGrp="1"/>
          </p:cNvSpPr>
          <p:nvPr>
            <p:ph type="title"/>
          </p:nvPr>
        </p:nvSpPr>
        <p:spPr/>
        <p:txBody>
          <a:bodyPr/>
          <a:lstStyle/>
          <a:p>
            <a:r>
              <a:rPr lang="en-US" altLang="zh-CN" dirty="0"/>
              <a:t>Steps to build a desktop flow</a:t>
            </a:r>
            <a:endParaRPr lang="en-US" dirty="0"/>
          </a:p>
        </p:txBody>
      </p:sp>
      <p:grpSp>
        <p:nvGrpSpPr>
          <p:cNvPr id="20" name="Group 19" descr="Record the task, test and validate, playback to execute the task">
            <a:extLst>
              <a:ext uri="{FF2B5EF4-FFF2-40B4-BE49-F238E27FC236}">
                <a16:creationId xmlns:a16="http://schemas.microsoft.com/office/drawing/2014/main" id="{3599733D-3C2F-4109-8AAD-9620465551CB}"/>
              </a:ext>
            </a:extLst>
          </p:cNvPr>
          <p:cNvGrpSpPr/>
          <p:nvPr/>
        </p:nvGrpSpPr>
        <p:grpSpPr>
          <a:xfrm>
            <a:off x="1420765" y="2139191"/>
            <a:ext cx="9239021" cy="2638249"/>
            <a:chOff x="1578288" y="2434822"/>
            <a:chExt cx="9239021" cy="2638249"/>
          </a:xfrm>
        </p:grpSpPr>
        <p:sp>
          <p:nvSpPr>
            <p:cNvPr id="21" name="TextBox 12">
              <a:extLst>
                <a:ext uri="{FF2B5EF4-FFF2-40B4-BE49-F238E27FC236}">
                  <a16:creationId xmlns:a16="http://schemas.microsoft.com/office/drawing/2014/main" id="{A19F2995-8A29-4579-A52C-2C81C517CFC9}"/>
                </a:ext>
              </a:extLst>
            </p:cNvPr>
            <p:cNvSpPr txBox="1"/>
            <p:nvPr/>
          </p:nvSpPr>
          <p:spPr>
            <a:xfrm>
              <a:off x="1578288" y="4331329"/>
              <a:ext cx="2192395" cy="332399"/>
            </a:xfrm>
            <a:prstGeom prst="rect">
              <a:avLst/>
            </a:prstGeom>
            <a:noFill/>
            <a:effectLst/>
          </p:spPr>
          <p:txBody>
            <a:bodyPr wrap="none" lIns="0" tIns="0" rIns="0" bIns="0" rtlCol="0">
              <a:spAutoFit/>
            </a:bodyPr>
            <a:lstStyle/>
            <a:p>
              <a:pPr marL="0" marR="0" lvl="0" indent="0" algn="ctr" defTabSz="914367" eaLnBrk="1" fontAlgn="auto" latinLnBrk="0" hangingPunct="1">
                <a:lnSpc>
                  <a:spcPct val="90000"/>
                </a:lnSpc>
                <a:spcBef>
                  <a:spcPts val="0"/>
                </a:spcBef>
                <a:spcAft>
                  <a:spcPts val="588"/>
                </a:spcAft>
                <a:buClrTx/>
                <a:buSzTx/>
                <a:buFontTx/>
                <a:buNone/>
                <a:tabLst/>
                <a:defRPr/>
              </a:pPr>
              <a:r>
                <a:rPr kumimoji="0" lang="en-US" sz="2400" b="0" i="0" u="none" strike="noStrike" kern="0" cap="none" spc="0" normalizeH="0" baseline="0" noProof="0" dirty="0">
                  <a:ln>
                    <a:noFill/>
                  </a:ln>
                  <a:solidFill>
                    <a:srgbClr val="0078D4"/>
                  </a:solidFill>
                  <a:effectLst/>
                  <a:uLnTx/>
                  <a:uFillTx/>
                  <a:latin typeface="Segoe UI Semibold"/>
                </a:rPr>
                <a:t>Record the task</a:t>
              </a:r>
            </a:p>
          </p:txBody>
        </p:sp>
        <p:sp>
          <p:nvSpPr>
            <p:cNvPr id="22" name="TextBox 13">
              <a:extLst>
                <a:ext uri="{FF2B5EF4-FFF2-40B4-BE49-F238E27FC236}">
                  <a16:creationId xmlns:a16="http://schemas.microsoft.com/office/drawing/2014/main" id="{46B03626-D41C-4439-9068-507AB31AB3AA}"/>
                </a:ext>
              </a:extLst>
            </p:cNvPr>
            <p:cNvSpPr txBox="1"/>
            <p:nvPr/>
          </p:nvSpPr>
          <p:spPr>
            <a:xfrm>
              <a:off x="4642313" y="4331329"/>
              <a:ext cx="3050772" cy="332399"/>
            </a:xfrm>
            <a:prstGeom prst="rect">
              <a:avLst/>
            </a:prstGeom>
            <a:noFill/>
          </p:spPr>
          <p:txBody>
            <a:bodyPr wrap="none" lIns="0" tIns="0" rIns="0" bIns="0" rtlCol="0">
              <a:spAutoFit/>
            </a:bodyPr>
            <a:lstStyle/>
            <a:p>
              <a:pPr marL="0" marR="0" lvl="0" indent="0" algn="ctr" defTabSz="914367" eaLnBrk="1" fontAlgn="auto" latinLnBrk="0" hangingPunct="1">
                <a:lnSpc>
                  <a:spcPct val="90000"/>
                </a:lnSpc>
                <a:spcBef>
                  <a:spcPts val="0"/>
                </a:spcBef>
                <a:spcAft>
                  <a:spcPts val="588"/>
                </a:spcAft>
                <a:buClrTx/>
                <a:buSzTx/>
                <a:buFontTx/>
                <a:buNone/>
                <a:tabLst/>
                <a:defRPr/>
              </a:pPr>
              <a:r>
                <a:rPr kumimoji="0" lang="en-US" sz="2400" b="0" i="0" u="none" strike="noStrike" kern="0" cap="none" spc="0" normalizeH="0" baseline="0" noProof="0" dirty="0">
                  <a:ln>
                    <a:noFill/>
                  </a:ln>
                  <a:solidFill>
                    <a:srgbClr val="0078D4"/>
                  </a:solidFill>
                  <a:effectLst/>
                  <a:uLnTx/>
                  <a:uFillTx/>
                  <a:latin typeface="Segoe UI Semibold"/>
                </a:rPr>
                <a:t>Edit, test and validate</a:t>
              </a:r>
            </a:p>
          </p:txBody>
        </p:sp>
        <p:sp>
          <p:nvSpPr>
            <p:cNvPr id="23" name="TextBox 14">
              <a:extLst>
                <a:ext uri="{FF2B5EF4-FFF2-40B4-BE49-F238E27FC236}">
                  <a16:creationId xmlns:a16="http://schemas.microsoft.com/office/drawing/2014/main" id="{B195A7CF-DA7A-4C19-B043-CABDA0F4EDE9}"/>
                </a:ext>
              </a:extLst>
            </p:cNvPr>
            <p:cNvSpPr txBox="1"/>
            <p:nvPr/>
          </p:nvSpPr>
          <p:spPr>
            <a:xfrm>
              <a:off x="8525078" y="4331329"/>
              <a:ext cx="2292231" cy="741742"/>
            </a:xfrm>
            <a:prstGeom prst="rect">
              <a:avLst/>
            </a:prstGeom>
            <a:noFill/>
          </p:spPr>
          <p:txBody>
            <a:bodyPr wrap="none" lIns="0" tIns="0" rIns="0" bIns="0" rtlCol="0">
              <a:spAutoFit/>
            </a:bodyPr>
            <a:lstStyle/>
            <a:p>
              <a:pPr marL="0" marR="0" lvl="0" indent="0" algn="ctr" defTabSz="914367" eaLnBrk="1" fontAlgn="auto" latinLnBrk="0" hangingPunct="1">
                <a:lnSpc>
                  <a:spcPct val="90000"/>
                </a:lnSpc>
                <a:spcBef>
                  <a:spcPts val="0"/>
                </a:spcBef>
                <a:spcAft>
                  <a:spcPts val="588"/>
                </a:spcAft>
                <a:buClrTx/>
                <a:buSzTx/>
                <a:buFontTx/>
                <a:buNone/>
                <a:tabLst/>
                <a:defRPr/>
              </a:pPr>
              <a:r>
                <a:rPr kumimoji="0" lang="en-US" sz="2400" b="0" i="0" u="none" strike="noStrike" kern="0" cap="none" spc="0" normalizeH="0" baseline="0" noProof="0" dirty="0">
                  <a:ln>
                    <a:noFill/>
                  </a:ln>
                  <a:solidFill>
                    <a:srgbClr val="0078D4"/>
                  </a:solidFill>
                  <a:effectLst/>
                  <a:uLnTx/>
                  <a:uFillTx/>
                  <a:latin typeface="Segoe UI Semibold"/>
                </a:rPr>
                <a:t>Playback to </a:t>
              </a:r>
            </a:p>
            <a:p>
              <a:pPr marL="0" marR="0" lvl="0" indent="0" algn="ctr" defTabSz="914367" eaLnBrk="1" fontAlgn="auto" latinLnBrk="0" hangingPunct="1">
                <a:lnSpc>
                  <a:spcPct val="90000"/>
                </a:lnSpc>
                <a:spcBef>
                  <a:spcPts val="0"/>
                </a:spcBef>
                <a:spcAft>
                  <a:spcPts val="588"/>
                </a:spcAft>
                <a:buClrTx/>
                <a:buSzTx/>
                <a:buFontTx/>
                <a:buNone/>
                <a:tabLst/>
                <a:defRPr/>
              </a:pPr>
              <a:r>
                <a:rPr kumimoji="0" lang="en-US" sz="2400" b="0" i="0" u="none" strike="noStrike" kern="0" cap="none" spc="0" normalizeH="0" baseline="0" noProof="0" dirty="0">
                  <a:ln>
                    <a:noFill/>
                  </a:ln>
                  <a:solidFill>
                    <a:srgbClr val="0078D4"/>
                  </a:solidFill>
                  <a:effectLst/>
                  <a:uLnTx/>
                  <a:uFillTx/>
                  <a:latin typeface="Segoe UI Semibold"/>
                </a:rPr>
                <a:t>execute the task</a:t>
              </a:r>
            </a:p>
          </p:txBody>
        </p:sp>
        <p:sp>
          <p:nvSpPr>
            <p:cNvPr id="24" name="Oval 23">
              <a:extLst>
                <a:ext uri="{FF2B5EF4-FFF2-40B4-BE49-F238E27FC236}">
                  <a16:creationId xmlns:a16="http://schemas.microsoft.com/office/drawing/2014/main" id="{7FD8E335-A2BF-448D-9F46-B4AFA1252BAF}"/>
                </a:ext>
              </a:extLst>
            </p:cNvPr>
            <p:cNvSpPr/>
            <p:nvPr/>
          </p:nvSpPr>
          <p:spPr bwMode="auto">
            <a:xfrm>
              <a:off x="2011725" y="2434822"/>
              <a:ext cx="1325520" cy="1325520"/>
            </a:xfrm>
            <a:prstGeom prst="ellipse">
              <a:avLst/>
            </a:prstGeom>
            <a:solidFill>
              <a:srgbClr val="287EFF"/>
            </a:solidFill>
            <a:ln w="38100" cap="flat" cmpd="sng" algn="ctr">
              <a:solidFill>
                <a:srgbClr val="243A5E">
                  <a:lumMod val="5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cs typeface="Segoe UI" pitchFamily="34" charset="0"/>
              </a:endParaRPr>
            </a:p>
          </p:txBody>
        </p:sp>
        <p:sp>
          <p:nvSpPr>
            <p:cNvPr id="25" name="Oval 24">
              <a:extLst>
                <a:ext uri="{FF2B5EF4-FFF2-40B4-BE49-F238E27FC236}">
                  <a16:creationId xmlns:a16="http://schemas.microsoft.com/office/drawing/2014/main" id="{BA22A99B-101D-4F31-A67B-E43268A961CB}"/>
                </a:ext>
              </a:extLst>
            </p:cNvPr>
            <p:cNvSpPr/>
            <p:nvPr/>
          </p:nvSpPr>
          <p:spPr bwMode="auto">
            <a:xfrm>
              <a:off x="5502693" y="2434822"/>
              <a:ext cx="1325520" cy="1325520"/>
            </a:xfrm>
            <a:prstGeom prst="ellipse">
              <a:avLst/>
            </a:prstGeom>
            <a:solidFill>
              <a:srgbClr val="287EFF"/>
            </a:solidFill>
            <a:ln w="38100" cap="flat" cmpd="sng" algn="ctr">
              <a:solidFill>
                <a:srgbClr val="243A5E">
                  <a:lumMod val="5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cs typeface="Segoe UI" pitchFamily="34" charset="0"/>
              </a:endParaRPr>
            </a:p>
          </p:txBody>
        </p:sp>
        <p:sp>
          <p:nvSpPr>
            <p:cNvPr id="26" name="Oval 25">
              <a:extLst>
                <a:ext uri="{FF2B5EF4-FFF2-40B4-BE49-F238E27FC236}">
                  <a16:creationId xmlns:a16="http://schemas.microsoft.com/office/drawing/2014/main" id="{7C3B9B1B-D6D4-463B-A7E1-A27524C32012}"/>
                </a:ext>
              </a:extLst>
            </p:cNvPr>
            <p:cNvSpPr/>
            <p:nvPr/>
          </p:nvSpPr>
          <p:spPr bwMode="auto">
            <a:xfrm>
              <a:off x="9008425" y="2434822"/>
              <a:ext cx="1325520" cy="1325520"/>
            </a:xfrm>
            <a:prstGeom prst="ellipse">
              <a:avLst/>
            </a:prstGeom>
            <a:solidFill>
              <a:srgbClr val="287EFF"/>
            </a:solidFill>
            <a:ln w="38100" cap="flat" cmpd="sng" algn="ctr">
              <a:solidFill>
                <a:srgbClr val="243A5E">
                  <a:lumMod val="5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cs typeface="Segoe UI" pitchFamily="34" charset="0"/>
              </a:endParaRPr>
            </a:p>
          </p:txBody>
        </p:sp>
        <p:sp>
          <p:nvSpPr>
            <p:cNvPr id="27" name="speech_4" title="Icon of a chat bubble with a video camera inside">
              <a:extLst>
                <a:ext uri="{FF2B5EF4-FFF2-40B4-BE49-F238E27FC236}">
                  <a16:creationId xmlns:a16="http://schemas.microsoft.com/office/drawing/2014/main" id="{01B89D01-8796-4BCC-A7E0-E4310F056389}"/>
                </a:ext>
              </a:extLst>
            </p:cNvPr>
            <p:cNvSpPr>
              <a:spLocks noChangeAspect="1" noEditPoints="1"/>
            </p:cNvSpPr>
            <p:nvPr/>
          </p:nvSpPr>
          <p:spPr bwMode="auto">
            <a:xfrm>
              <a:off x="2333400" y="2794571"/>
              <a:ext cx="682172" cy="606022"/>
            </a:xfrm>
            <a:custGeom>
              <a:avLst/>
              <a:gdLst>
                <a:gd name="T0" fmla="*/ 122 w 215"/>
                <a:gd name="T1" fmla="*/ 145 h 191"/>
                <a:gd name="T2" fmla="*/ 77 w 215"/>
                <a:gd name="T3" fmla="*/ 145 h 191"/>
                <a:gd name="T4" fmla="*/ 31 w 215"/>
                <a:gd name="T5" fmla="*/ 191 h 191"/>
                <a:gd name="T6" fmla="*/ 31 w 215"/>
                <a:gd name="T7" fmla="*/ 145 h 191"/>
                <a:gd name="T8" fmla="*/ 0 w 215"/>
                <a:gd name="T9" fmla="*/ 145 h 191"/>
                <a:gd name="T10" fmla="*/ 0 w 215"/>
                <a:gd name="T11" fmla="*/ 0 h 191"/>
                <a:gd name="T12" fmla="*/ 215 w 215"/>
                <a:gd name="T13" fmla="*/ 0 h 191"/>
                <a:gd name="T14" fmla="*/ 215 w 215"/>
                <a:gd name="T15" fmla="*/ 120 h 191"/>
                <a:gd name="T16" fmla="*/ 120 w 215"/>
                <a:gd name="T17" fmla="*/ 145 h 191"/>
                <a:gd name="T18" fmla="*/ 120 w 215"/>
                <a:gd name="T19" fmla="*/ 145 h 191"/>
                <a:gd name="T20" fmla="*/ 122 w 215"/>
                <a:gd name="T21" fmla="*/ 145 h 191"/>
                <a:gd name="T22" fmla="*/ 215 w 215"/>
                <a:gd name="T23" fmla="*/ 145 h 191"/>
                <a:gd name="T24" fmla="*/ 215 w 215"/>
                <a:gd name="T25" fmla="*/ 120 h 191"/>
                <a:gd name="T26" fmla="*/ 131 w 215"/>
                <a:gd name="T27" fmla="*/ 60 h 191"/>
                <a:gd name="T28" fmla="*/ 131 w 215"/>
                <a:gd name="T29" fmla="*/ 40 h 191"/>
                <a:gd name="T30" fmla="*/ 54 w 215"/>
                <a:gd name="T31" fmla="*/ 40 h 191"/>
                <a:gd name="T32" fmla="*/ 54 w 215"/>
                <a:gd name="T33" fmla="*/ 102 h 191"/>
                <a:gd name="T34" fmla="*/ 131 w 215"/>
                <a:gd name="T35" fmla="*/ 102 h 191"/>
                <a:gd name="T36" fmla="*/ 131 w 215"/>
                <a:gd name="T37" fmla="*/ 60 h 191"/>
                <a:gd name="T38" fmla="*/ 131 w 215"/>
                <a:gd name="T39" fmla="*/ 84 h 191"/>
                <a:gd name="T40" fmla="*/ 161 w 215"/>
                <a:gd name="T41" fmla="*/ 100 h 191"/>
                <a:gd name="T42" fmla="*/ 161 w 215"/>
                <a:gd name="T43" fmla="*/ 45 h 191"/>
                <a:gd name="T44" fmla="*/ 131 w 215"/>
                <a:gd name="T45" fmla="*/ 6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5" h="191">
                  <a:moveTo>
                    <a:pt x="122" y="145"/>
                  </a:moveTo>
                  <a:lnTo>
                    <a:pt x="77" y="145"/>
                  </a:lnTo>
                  <a:lnTo>
                    <a:pt x="31" y="191"/>
                  </a:lnTo>
                  <a:lnTo>
                    <a:pt x="31" y="145"/>
                  </a:lnTo>
                  <a:lnTo>
                    <a:pt x="0" y="145"/>
                  </a:lnTo>
                  <a:lnTo>
                    <a:pt x="0" y="0"/>
                  </a:lnTo>
                  <a:lnTo>
                    <a:pt x="215" y="0"/>
                  </a:lnTo>
                  <a:lnTo>
                    <a:pt x="215" y="120"/>
                  </a:lnTo>
                  <a:moveTo>
                    <a:pt x="120" y="145"/>
                  </a:moveTo>
                  <a:lnTo>
                    <a:pt x="120" y="145"/>
                  </a:lnTo>
                  <a:moveTo>
                    <a:pt x="122" y="145"/>
                  </a:moveTo>
                  <a:lnTo>
                    <a:pt x="215" y="145"/>
                  </a:lnTo>
                  <a:lnTo>
                    <a:pt x="215" y="120"/>
                  </a:lnTo>
                  <a:moveTo>
                    <a:pt x="131" y="60"/>
                  </a:moveTo>
                  <a:lnTo>
                    <a:pt x="131" y="40"/>
                  </a:lnTo>
                  <a:lnTo>
                    <a:pt x="54" y="40"/>
                  </a:lnTo>
                  <a:lnTo>
                    <a:pt x="54" y="102"/>
                  </a:lnTo>
                  <a:lnTo>
                    <a:pt x="131" y="102"/>
                  </a:lnTo>
                  <a:lnTo>
                    <a:pt x="131" y="60"/>
                  </a:lnTo>
                  <a:moveTo>
                    <a:pt x="131" y="84"/>
                  </a:moveTo>
                  <a:lnTo>
                    <a:pt x="161" y="100"/>
                  </a:lnTo>
                  <a:lnTo>
                    <a:pt x="161" y="45"/>
                  </a:lnTo>
                  <a:lnTo>
                    <a:pt x="131" y="60"/>
                  </a:lnTo>
                </a:path>
              </a:pathLst>
            </a:custGeom>
            <a:noFill/>
            <a:ln w="15875" cap="sq">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0">
                      <a:srgbClr val="505050"/>
                    </a:gs>
                    <a:gs pos="100000">
                      <a:srgbClr val="505050"/>
                    </a:gs>
                  </a:gsLst>
                </a:gradFill>
                <a:effectLst/>
                <a:uLnTx/>
                <a:uFillTx/>
              </a:endParaRPr>
            </a:p>
          </p:txBody>
        </p:sp>
        <p:grpSp>
          <p:nvGrpSpPr>
            <p:cNvPr id="28" name="Graphic 42">
              <a:extLst>
                <a:ext uri="{FF2B5EF4-FFF2-40B4-BE49-F238E27FC236}">
                  <a16:creationId xmlns:a16="http://schemas.microsoft.com/office/drawing/2014/main" id="{CECBB4BC-A516-428C-AD7C-D3CE167B8C29}"/>
                </a:ext>
              </a:extLst>
            </p:cNvPr>
            <p:cNvGrpSpPr/>
            <p:nvPr/>
          </p:nvGrpSpPr>
          <p:grpSpPr>
            <a:xfrm>
              <a:off x="5883225" y="2761507"/>
              <a:ext cx="579220" cy="672152"/>
              <a:chOff x="5565964" y="2740119"/>
              <a:chExt cx="1303810" cy="1512998"/>
            </a:xfrm>
            <a:noFill/>
          </p:grpSpPr>
          <p:sp>
            <p:nvSpPr>
              <p:cNvPr id="32" name="Freeform: Shape 31">
                <a:extLst>
                  <a:ext uri="{FF2B5EF4-FFF2-40B4-BE49-F238E27FC236}">
                    <a16:creationId xmlns:a16="http://schemas.microsoft.com/office/drawing/2014/main" id="{00EA209B-063D-4A63-AD91-59D97891BFD8}"/>
                  </a:ext>
                </a:extLst>
              </p:cNvPr>
              <p:cNvSpPr/>
              <p:nvPr/>
            </p:nvSpPr>
            <p:spPr>
              <a:xfrm>
                <a:off x="5950237" y="3351397"/>
                <a:ext cx="919538" cy="901721"/>
              </a:xfrm>
              <a:custGeom>
                <a:avLst/>
                <a:gdLst>
                  <a:gd name="connsiteX0" fmla="*/ 799780 w 919538"/>
                  <a:gd name="connsiteY0" fmla="*/ 751179 h 901721"/>
                  <a:gd name="connsiteX1" fmla="*/ 771586 w 919538"/>
                  <a:gd name="connsiteY1" fmla="*/ 117766 h 901721"/>
                  <a:gd name="connsiteX2" fmla="*/ 121981 w 919538"/>
                  <a:gd name="connsiteY2" fmla="*/ 145579 h 901721"/>
                  <a:gd name="connsiteX3" fmla="*/ 150175 w 919538"/>
                  <a:gd name="connsiteY3" fmla="*/ 784612 h 901721"/>
                  <a:gd name="connsiteX4" fmla="*/ 799780 w 919538"/>
                  <a:gd name="connsiteY4" fmla="*/ 751179 h 901721"/>
                  <a:gd name="connsiteX5" fmla="*/ 799780 w 919538"/>
                  <a:gd name="connsiteY5" fmla="*/ 751179 h 901721"/>
                  <a:gd name="connsiteX6" fmla="*/ 799780 w 919538"/>
                  <a:gd name="connsiteY6" fmla="*/ 751179 h 901721"/>
                  <a:gd name="connsiteX7" fmla="*/ 799780 w 919538"/>
                  <a:gd name="connsiteY7" fmla="*/ 751179 h 901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9538" h="901721">
                    <a:moveTo>
                      <a:pt x="799780" y="751179"/>
                    </a:moveTo>
                    <a:cubicBezTo>
                      <a:pt x="969230" y="567823"/>
                      <a:pt x="957991" y="284454"/>
                      <a:pt x="771586" y="117766"/>
                    </a:cubicBezTo>
                    <a:cubicBezTo>
                      <a:pt x="585182" y="-48921"/>
                      <a:pt x="291431" y="-37777"/>
                      <a:pt x="121981" y="145579"/>
                    </a:cubicBezTo>
                    <a:cubicBezTo>
                      <a:pt x="-53088" y="328936"/>
                      <a:pt x="-36229" y="617924"/>
                      <a:pt x="150175" y="784612"/>
                    </a:cubicBezTo>
                    <a:cubicBezTo>
                      <a:pt x="336580" y="951204"/>
                      <a:pt x="624616" y="940060"/>
                      <a:pt x="799780" y="751179"/>
                    </a:cubicBezTo>
                    <a:lnTo>
                      <a:pt x="799780" y="751179"/>
                    </a:lnTo>
                    <a:lnTo>
                      <a:pt x="799780" y="751179"/>
                    </a:lnTo>
                    <a:lnTo>
                      <a:pt x="799780" y="751179"/>
                    </a:lnTo>
                    <a:close/>
                  </a:path>
                </a:pathLst>
              </a:custGeom>
              <a:noFill/>
              <a:ln w="15875" cap="sq">
                <a:solidFill>
                  <a:srgbClr val="FFFFFF"/>
                </a:solid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IN" sz="1765" b="0" i="0" u="none" strike="noStrike" kern="0" cap="none" spc="0" normalizeH="0" baseline="0" noProof="0">
                  <a:ln>
                    <a:noFill/>
                  </a:ln>
                  <a:solidFill>
                    <a:srgbClr val="000000"/>
                  </a:solidFill>
                  <a:effectLst/>
                  <a:uLnTx/>
                  <a:uFillTx/>
                </a:endParaRPr>
              </a:p>
            </p:txBody>
          </p:sp>
          <p:sp>
            <p:nvSpPr>
              <p:cNvPr id="33" name="Freeform: Shape 32">
                <a:extLst>
                  <a:ext uri="{FF2B5EF4-FFF2-40B4-BE49-F238E27FC236}">
                    <a16:creationId xmlns:a16="http://schemas.microsoft.com/office/drawing/2014/main" id="{29F5E84B-8D17-4334-B303-6932161859FD}"/>
                  </a:ext>
                </a:extLst>
              </p:cNvPr>
              <p:cNvSpPr/>
              <p:nvPr/>
            </p:nvSpPr>
            <p:spPr>
              <a:xfrm>
                <a:off x="5565964" y="2740119"/>
                <a:ext cx="991171" cy="1393983"/>
              </a:xfrm>
              <a:custGeom>
                <a:avLst/>
                <a:gdLst>
                  <a:gd name="connsiteX0" fmla="*/ 405479 w 991171"/>
                  <a:gd name="connsiteY0" fmla="*/ 1393984 h 1393983"/>
                  <a:gd name="connsiteX1" fmla="*/ 0 w 991171"/>
                  <a:gd name="connsiteY1" fmla="*/ 1393984 h 1393983"/>
                  <a:gd name="connsiteX2" fmla="*/ 0 w 991171"/>
                  <a:gd name="connsiteY2" fmla="*/ 0 h 1393983"/>
                  <a:gd name="connsiteX3" fmla="*/ 991172 w 991171"/>
                  <a:gd name="connsiteY3" fmla="*/ 762 h 1393983"/>
                  <a:gd name="connsiteX4" fmla="*/ 991172 w 991171"/>
                  <a:gd name="connsiteY4" fmla="*/ 533114 h 13939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1171" h="1393983">
                    <a:moveTo>
                      <a:pt x="405479" y="1393984"/>
                    </a:moveTo>
                    <a:cubicBezTo>
                      <a:pt x="0" y="1393984"/>
                      <a:pt x="0" y="1393984"/>
                      <a:pt x="0" y="1393984"/>
                    </a:cubicBezTo>
                    <a:lnTo>
                      <a:pt x="0" y="0"/>
                    </a:lnTo>
                    <a:lnTo>
                      <a:pt x="991172" y="762"/>
                    </a:lnTo>
                    <a:cubicBezTo>
                      <a:pt x="991172" y="533114"/>
                      <a:pt x="991172" y="533114"/>
                      <a:pt x="991172" y="533114"/>
                    </a:cubicBezTo>
                  </a:path>
                </a:pathLst>
              </a:custGeom>
              <a:noFill/>
              <a:ln w="15875" cap="sq">
                <a:solidFill>
                  <a:srgbClr val="FFFFFF"/>
                </a:solid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IN" sz="1765" b="0" i="0" u="none" strike="noStrike" kern="0" cap="none" spc="0" normalizeH="0" baseline="0" noProof="0">
                  <a:ln>
                    <a:noFill/>
                  </a:ln>
                  <a:solidFill>
                    <a:srgbClr val="000000"/>
                  </a:solidFill>
                  <a:effectLst/>
                  <a:uLnTx/>
                  <a:uFillTx/>
                </a:endParaRPr>
              </a:p>
            </p:txBody>
          </p:sp>
          <p:sp>
            <p:nvSpPr>
              <p:cNvPr id="34" name="Freeform: Shape 33">
                <a:extLst>
                  <a:ext uri="{FF2B5EF4-FFF2-40B4-BE49-F238E27FC236}">
                    <a16:creationId xmlns:a16="http://schemas.microsoft.com/office/drawing/2014/main" id="{35D6AA2C-4FB5-454F-93A6-DBC1FE719D2C}"/>
                  </a:ext>
                </a:extLst>
              </p:cNvPr>
              <p:cNvSpPr/>
              <p:nvPr/>
            </p:nvSpPr>
            <p:spPr>
              <a:xfrm>
                <a:off x="6143751" y="3674712"/>
                <a:ext cx="518731" cy="323659"/>
              </a:xfrm>
              <a:custGeom>
                <a:avLst/>
                <a:gdLst>
                  <a:gd name="connsiteX0" fmla="*/ 0 w 518731"/>
                  <a:gd name="connsiteY0" fmla="*/ 145828 h 323659"/>
                  <a:gd name="connsiteX1" fmla="*/ 150304 w 518731"/>
                  <a:gd name="connsiteY1" fmla="*/ 323660 h 323659"/>
                  <a:gd name="connsiteX2" fmla="*/ 518732 w 518731"/>
                  <a:gd name="connsiteY2" fmla="*/ 0 h 323659"/>
                </a:gdLst>
                <a:ahLst/>
                <a:cxnLst>
                  <a:cxn ang="0">
                    <a:pos x="connsiteX0" y="connsiteY0"/>
                  </a:cxn>
                  <a:cxn ang="0">
                    <a:pos x="connsiteX1" y="connsiteY1"/>
                  </a:cxn>
                  <a:cxn ang="0">
                    <a:pos x="connsiteX2" y="connsiteY2"/>
                  </a:cxn>
                </a:cxnLst>
                <a:rect l="l" t="t" r="r" b="b"/>
                <a:pathLst>
                  <a:path w="518731" h="323659">
                    <a:moveTo>
                      <a:pt x="0" y="145828"/>
                    </a:moveTo>
                    <a:lnTo>
                      <a:pt x="150304" y="323660"/>
                    </a:lnTo>
                    <a:lnTo>
                      <a:pt x="518732" y="0"/>
                    </a:lnTo>
                  </a:path>
                </a:pathLst>
              </a:custGeom>
              <a:noFill/>
              <a:ln w="15875" cap="sq">
                <a:solidFill>
                  <a:srgbClr val="FFFFFF"/>
                </a:solid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IN" sz="1765" b="0" i="0" u="none" strike="noStrike" kern="0" cap="none" spc="0" normalizeH="0" baseline="0" noProof="0">
                  <a:ln>
                    <a:noFill/>
                  </a:ln>
                  <a:solidFill>
                    <a:srgbClr val="000000"/>
                  </a:solidFill>
                  <a:effectLst/>
                  <a:uLnTx/>
                  <a:uFillTx/>
                </a:endParaRPr>
              </a:p>
            </p:txBody>
          </p:sp>
          <p:sp>
            <p:nvSpPr>
              <p:cNvPr id="35" name="Freeform: Shape 34">
                <a:extLst>
                  <a:ext uri="{FF2B5EF4-FFF2-40B4-BE49-F238E27FC236}">
                    <a16:creationId xmlns:a16="http://schemas.microsoft.com/office/drawing/2014/main" id="{0C40F02A-6176-465B-AE9F-2C4299FB4BA4}"/>
                  </a:ext>
                </a:extLst>
              </p:cNvPr>
              <p:cNvSpPr/>
              <p:nvPr/>
            </p:nvSpPr>
            <p:spPr>
              <a:xfrm>
                <a:off x="5641688" y="2844513"/>
                <a:ext cx="811339" cy="1101185"/>
              </a:xfrm>
              <a:custGeom>
                <a:avLst/>
                <a:gdLst>
                  <a:gd name="connsiteX0" fmla="*/ 166402 w 811339"/>
                  <a:gd name="connsiteY0" fmla="*/ 0 h 1101185"/>
                  <a:gd name="connsiteX1" fmla="*/ 645033 w 811339"/>
                  <a:gd name="connsiteY1" fmla="*/ 0 h 1101185"/>
                  <a:gd name="connsiteX2" fmla="*/ 0 w 811339"/>
                  <a:gd name="connsiteY2" fmla="*/ 183547 h 1101185"/>
                  <a:gd name="connsiteX3" fmla="*/ 811340 w 811339"/>
                  <a:gd name="connsiteY3" fmla="*/ 183547 h 1101185"/>
                  <a:gd name="connsiteX4" fmla="*/ 0 w 811339"/>
                  <a:gd name="connsiteY4" fmla="*/ 367093 h 1101185"/>
                  <a:gd name="connsiteX5" fmla="*/ 811340 w 811339"/>
                  <a:gd name="connsiteY5" fmla="*/ 367093 h 1101185"/>
                  <a:gd name="connsiteX6" fmla="*/ 0 w 811339"/>
                  <a:gd name="connsiteY6" fmla="*/ 550640 h 1101185"/>
                  <a:gd name="connsiteX7" fmla="*/ 459581 w 811339"/>
                  <a:gd name="connsiteY7" fmla="*/ 550640 h 1101185"/>
                  <a:gd name="connsiteX8" fmla="*/ 0 w 811339"/>
                  <a:gd name="connsiteY8" fmla="*/ 734187 h 1101185"/>
                  <a:gd name="connsiteX9" fmla="*/ 316135 w 811339"/>
                  <a:gd name="connsiteY9" fmla="*/ 734187 h 1101185"/>
                  <a:gd name="connsiteX10" fmla="*/ 0 w 811339"/>
                  <a:gd name="connsiteY10" fmla="*/ 917639 h 1101185"/>
                  <a:gd name="connsiteX11" fmla="*/ 275177 w 811339"/>
                  <a:gd name="connsiteY11" fmla="*/ 917639 h 1101185"/>
                  <a:gd name="connsiteX12" fmla="*/ 0 w 811339"/>
                  <a:gd name="connsiteY12" fmla="*/ 1101185 h 1101185"/>
                  <a:gd name="connsiteX13" fmla="*/ 275177 w 811339"/>
                  <a:gd name="connsiteY13" fmla="*/ 1101185 h 1101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11339" h="1101185">
                    <a:moveTo>
                      <a:pt x="166402" y="0"/>
                    </a:moveTo>
                    <a:lnTo>
                      <a:pt x="645033" y="0"/>
                    </a:lnTo>
                    <a:moveTo>
                      <a:pt x="0" y="183547"/>
                    </a:moveTo>
                    <a:lnTo>
                      <a:pt x="811340" y="183547"/>
                    </a:lnTo>
                    <a:moveTo>
                      <a:pt x="0" y="367093"/>
                    </a:moveTo>
                    <a:lnTo>
                      <a:pt x="811340" y="367093"/>
                    </a:lnTo>
                    <a:moveTo>
                      <a:pt x="0" y="550640"/>
                    </a:moveTo>
                    <a:lnTo>
                      <a:pt x="459581" y="550640"/>
                    </a:lnTo>
                    <a:moveTo>
                      <a:pt x="0" y="734187"/>
                    </a:moveTo>
                    <a:lnTo>
                      <a:pt x="316135" y="734187"/>
                    </a:lnTo>
                    <a:moveTo>
                      <a:pt x="0" y="917639"/>
                    </a:moveTo>
                    <a:lnTo>
                      <a:pt x="275177" y="917639"/>
                    </a:lnTo>
                    <a:moveTo>
                      <a:pt x="0" y="1101185"/>
                    </a:moveTo>
                    <a:lnTo>
                      <a:pt x="275177" y="1101185"/>
                    </a:lnTo>
                  </a:path>
                </a:pathLst>
              </a:custGeom>
              <a:noFill/>
              <a:ln w="15875" cap="sq">
                <a:solidFill>
                  <a:srgbClr val="FFFFFF"/>
                </a:solid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IN" sz="1765" b="0" i="0" u="none" strike="noStrike" kern="0" cap="none" spc="0" normalizeH="0" baseline="0" noProof="0">
                  <a:ln>
                    <a:noFill/>
                  </a:ln>
                  <a:solidFill>
                    <a:srgbClr val="000000"/>
                  </a:solidFill>
                  <a:effectLst/>
                  <a:uLnTx/>
                  <a:uFillTx/>
                </a:endParaRPr>
              </a:p>
            </p:txBody>
          </p:sp>
        </p:grpSp>
        <p:sp>
          <p:nvSpPr>
            <p:cNvPr id="29" name="Processing_E9F5" title="Icon of two interlocked gears">
              <a:extLst>
                <a:ext uri="{FF2B5EF4-FFF2-40B4-BE49-F238E27FC236}">
                  <a16:creationId xmlns:a16="http://schemas.microsoft.com/office/drawing/2014/main" id="{24C1E32F-26F8-4FEF-9ABF-73D6F1823C94}"/>
                </a:ext>
              </a:extLst>
            </p:cNvPr>
            <p:cNvSpPr>
              <a:spLocks noChangeAspect="1" noEditPoints="1"/>
            </p:cNvSpPr>
            <p:nvPr/>
          </p:nvSpPr>
          <p:spPr bwMode="auto">
            <a:xfrm>
              <a:off x="9335067" y="2804845"/>
              <a:ext cx="672236" cy="585474"/>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587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cxnSp>
          <p:nvCxnSpPr>
            <p:cNvPr id="30" name="Straight Connector 29">
              <a:extLst>
                <a:ext uri="{FF2B5EF4-FFF2-40B4-BE49-F238E27FC236}">
                  <a16:creationId xmlns:a16="http://schemas.microsoft.com/office/drawing/2014/main" id="{1F04EB29-9A5E-4FD2-AB61-62933E5D6338}"/>
                </a:ext>
              </a:extLst>
            </p:cNvPr>
            <p:cNvCxnSpPr/>
            <p:nvPr/>
          </p:nvCxnSpPr>
          <p:spPr>
            <a:xfrm>
              <a:off x="3904237" y="2887038"/>
              <a:ext cx="0" cy="1746607"/>
            </a:xfrm>
            <a:prstGeom prst="line">
              <a:avLst/>
            </a:prstGeom>
            <a:noFill/>
            <a:ln w="6350" cap="flat" cmpd="sng" algn="ctr">
              <a:solidFill>
                <a:srgbClr val="FFFFFF">
                  <a:lumMod val="75000"/>
                </a:srgbClr>
              </a:solidFill>
              <a:prstDash val="solid"/>
              <a:headEnd type="none" w="lg" len="med"/>
              <a:tailEnd type="none" w="lg" len="med"/>
            </a:ln>
            <a:effectLst/>
          </p:spPr>
        </p:cxnSp>
        <p:cxnSp>
          <p:nvCxnSpPr>
            <p:cNvPr id="31" name="Straight Connector 30">
              <a:extLst>
                <a:ext uri="{FF2B5EF4-FFF2-40B4-BE49-F238E27FC236}">
                  <a16:creationId xmlns:a16="http://schemas.microsoft.com/office/drawing/2014/main" id="{31FA6D63-AA45-4A24-9D64-6C12F9F4E8E4}"/>
                </a:ext>
              </a:extLst>
            </p:cNvPr>
            <p:cNvCxnSpPr/>
            <p:nvPr/>
          </p:nvCxnSpPr>
          <p:spPr>
            <a:xfrm>
              <a:off x="7922010" y="2917121"/>
              <a:ext cx="0" cy="1746607"/>
            </a:xfrm>
            <a:prstGeom prst="line">
              <a:avLst/>
            </a:prstGeom>
            <a:noFill/>
            <a:ln w="6350" cap="flat" cmpd="sng" algn="ctr">
              <a:solidFill>
                <a:srgbClr val="FFFFFF">
                  <a:lumMod val="75000"/>
                </a:srgbClr>
              </a:solidFill>
              <a:prstDash val="solid"/>
              <a:headEnd type="none" w="lg" len="med"/>
              <a:tailEnd type="none" w="lg" len="med"/>
            </a:ln>
            <a:effectLst/>
          </p:spPr>
        </p:cxnSp>
      </p:grpSp>
    </p:spTree>
    <p:extLst>
      <p:ext uri="{BB962C8B-B14F-4D97-AF65-F5344CB8AC3E}">
        <p14:creationId xmlns:p14="http://schemas.microsoft.com/office/powerpoint/2010/main" val="3769483124"/>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94A1256-2932-47AD-BE4E-57FE33BB6D57}"/>
              </a:ext>
              <a:ext uri="{C183D7F6-B498-43B3-948B-1728B52AA6E4}">
                <adec:decorative xmlns:adec="http://schemas.microsoft.com/office/drawing/2017/decorative" val="1"/>
              </a:ext>
            </a:extLst>
          </p:cNvPr>
          <p:cNvSpPr/>
          <p:nvPr/>
        </p:nvSpPr>
        <p:spPr bwMode="auto">
          <a:xfrm>
            <a:off x="779964" y="703262"/>
            <a:ext cx="10546080" cy="5903021"/>
          </a:xfrm>
          <a:prstGeom prst="rect">
            <a:avLst/>
          </a:prstGeom>
          <a:ln w="19050">
            <a:solidFill>
              <a:srgbClr val="0066FF"/>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523A6C4F-5CF6-4D17-9383-ADDDF52D4A73}"/>
              </a:ext>
            </a:extLst>
          </p:cNvPr>
          <p:cNvSpPr>
            <a:spLocks noGrp="1"/>
          </p:cNvSpPr>
          <p:nvPr>
            <p:ph type="title"/>
          </p:nvPr>
        </p:nvSpPr>
        <p:spPr>
          <a:xfrm>
            <a:off x="512282" y="149264"/>
            <a:ext cx="11018520" cy="553998"/>
          </a:xfrm>
        </p:spPr>
        <p:txBody>
          <a:bodyPr/>
          <a:lstStyle/>
          <a:p>
            <a:r>
              <a:rPr lang="en-US" dirty="0"/>
              <a:t>Starting a new automation</a:t>
            </a:r>
          </a:p>
        </p:txBody>
      </p:sp>
      <p:sp>
        <p:nvSpPr>
          <p:cNvPr id="3" name="Footer Placeholder 2">
            <a:extLst>
              <a:ext uri="{FF2B5EF4-FFF2-40B4-BE49-F238E27FC236}">
                <a16:creationId xmlns:a16="http://schemas.microsoft.com/office/drawing/2014/main" id="{06260311-F539-427D-99A5-06A3C39FF487}"/>
              </a:ext>
              <a:ext uri="{C183D7F6-B498-43B3-948B-1728B52AA6E4}">
                <adec:decorative xmlns:adec="http://schemas.microsoft.com/office/drawing/2017/decorative" val="1"/>
              </a:ext>
            </a:extLst>
          </p:cNvPr>
          <p:cNvSpPr>
            <a:spLocks noGrp="1"/>
          </p:cNvSpPr>
          <p:nvPr>
            <p:ph type="ftr" sz="quarter" idx="4294967295"/>
          </p:nvPr>
        </p:nvSpPr>
        <p:spPr>
          <a:xfrm>
            <a:off x="9463088" y="6492875"/>
            <a:ext cx="2728912"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a:t>© 2021 Microsoft. All rights reserved. </a:t>
            </a:r>
            <a:endParaRPr lang="en-AU" dirty="0"/>
          </a:p>
        </p:txBody>
      </p:sp>
      <p:sp>
        <p:nvSpPr>
          <p:cNvPr id="6" name="Rectangle 5">
            <a:extLst>
              <a:ext uri="{FF2B5EF4-FFF2-40B4-BE49-F238E27FC236}">
                <a16:creationId xmlns:a16="http://schemas.microsoft.com/office/drawing/2014/main" id="{BB9ADC15-A384-4DCF-8396-E411C62A5A1E}"/>
              </a:ext>
            </a:extLst>
          </p:cNvPr>
          <p:cNvSpPr/>
          <p:nvPr/>
        </p:nvSpPr>
        <p:spPr>
          <a:xfrm>
            <a:off x="2039940" y="910100"/>
            <a:ext cx="2895936" cy="462406"/>
          </a:xfrm>
          <a:prstGeom prst="rect">
            <a:avLst/>
          </a:prstGeom>
          <a:solidFill>
            <a:srgbClr val="287E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From the web</a:t>
            </a:r>
          </a:p>
        </p:txBody>
      </p:sp>
      <p:sp>
        <p:nvSpPr>
          <p:cNvPr id="7" name="Rectangle 6">
            <a:extLst>
              <a:ext uri="{FF2B5EF4-FFF2-40B4-BE49-F238E27FC236}">
                <a16:creationId xmlns:a16="http://schemas.microsoft.com/office/drawing/2014/main" id="{0A63E350-927E-4142-8FF1-F89E218615BF}"/>
              </a:ext>
            </a:extLst>
          </p:cNvPr>
          <p:cNvSpPr/>
          <p:nvPr/>
        </p:nvSpPr>
        <p:spPr>
          <a:xfrm>
            <a:off x="7591688" y="2285005"/>
            <a:ext cx="2520225" cy="462406"/>
          </a:xfrm>
          <a:prstGeom prst="rect">
            <a:avLst/>
          </a:prstGeom>
          <a:solidFill>
            <a:srgbClr val="287E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From the desktop</a:t>
            </a:r>
          </a:p>
        </p:txBody>
      </p:sp>
      <p:pic>
        <p:nvPicPr>
          <p:cNvPr id="10" name="Picture 9">
            <a:extLst>
              <a:ext uri="{FF2B5EF4-FFF2-40B4-BE49-F238E27FC236}">
                <a16:creationId xmlns:a16="http://schemas.microsoft.com/office/drawing/2014/main" id="{374C509B-F16E-4DB8-927D-4AB82D0E4CDC}"/>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1845457" y="4466831"/>
            <a:ext cx="3284901" cy="1965960"/>
          </a:xfrm>
          <a:prstGeom prst="rect">
            <a:avLst/>
          </a:prstGeom>
          <a:ln>
            <a:solidFill>
              <a:schemeClr val="tx1"/>
            </a:solidFill>
          </a:ln>
        </p:spPr>
      </p:pic>
      <p:sp>
        <p:nvSpPr>
          <p:cNvPr id="14" name="Arrow: Down 13">
            <a:extLst>
              <a:ext uri="{FF2B5EF4-FFF2-40B4-BE49-F238E27FC236}">
                <a16:creationId xmlns:a16="http://schemas.microsoft.com/office/drawing/2014/main" id="{2FBAEA97-DFBC-4DD7-98A8-1F9197E7452E}"/>
              </a:ext>
              <a:ext uri="{C183D7F6-B498-43B3-948B-1728B52AA6E4}">
                <adec:decorative xmlns:adec="http://schemas.microsoft.com/office/drawing/2017/decorative" val="1"/>
              </a:ext>
            </a:extLst>
          </p:cNvPr>
          <p:cNvSpPr/>
          <p:nvPr/>
        </p:nvSpPr>
        <p:spPr>
          <a:xfrm>
            <a:off x="3157775" y="3865642"/>
            <a:ext cx="660263" cy="539431"/>
          </a:xfrm>
          <a:prstGeom prst="downArrow">
            <a:avLst/>
          </a:prstGeom>
          <a:solidFill>
            <a:srgbClr val="287E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625788C9-4E7F-458C-8CBB-65C039C48660}"/>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1257599" y="1517884"/>
            <a:ext cx="4606862" cy="2286000"/>
          </a:xfrm>
          <a:prstGeom prst="rect">
            <a:avLst/>
          </a:prstGeom>
          <a:ln>
            <a:solidFill>
              <a:schemeClr val="tx1"/>
            </a:solidFill>
          </a:ln>
        </p:spPr>
      </p:pic>
      <p:pic>
        <p:nvPicPr>
          <p:cNvPr id="17" name="Picture 16">
            <a:extLst>
              <a:ext uri="{FF2B5EF4-FFF2-40B4-BE49-F238E27FC236}">
                <a16:creationId xmlns:a16="http://schemas.microsoft.com/office/drawing/2014/main" id="{576C9187-7514-44F1-977C-DF0742D29FBC}"/>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6501573" y="2921258"/>
            <a:ext cx="4700457" cy="944384"/>
          </a:xfrm>
          <a:prstGeom prst="rect">
            <a:avLst/>
          </a:prstGeom>
          <a:ln>
            <a:solidFill>
              <a:schemeClr val="tx1"/>
            </a:solidFill>
          </a:ln>
        </p:spPr>
      </p:pic>
    </p:spTree>
    <p:extLst>
      <p:ext uri="{BB962C8B-B14F-4D97-AF65-F5344CB8AC3E}">
        <p14:creationId xmlns:p14="http://schemas.microsoft.com/office/powerpoint/2010/main" val="4294866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6BAEC22-5016-4A44-BB81-BBFC289EFD51}"/>
              </a:ext>
              <a:ext uri="{C183D7F6-B498-43B3-948B-1728B52AA6E4}">
                <adec:decorative xmlns:adec="http://schemas.microsoft.com/office/drawing/2017/decorative" val="1"/>
              </a:ext>
            </a:extLst>
          </p:cNvPr>
          <p:cNvSpPr/>
          <p:nvPr/>
        </p:nvSpPr>
        <p:spPr bwMode="auto">
          <a:xfrm>
            <a:off x="584200" y="3429000"/>
            <a:ext cx="11018838" cy="2081151"/>
          </a:xfrm>
          <a:prstGeom prst="rect">
            <a:avLst/>
          </a:prstGeom>
          <a:ln w="19050">
            <a:solidFill>
              <a:srgbClr val="0066FF"/>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6FD6343A-3DA9-4CDC-AE0F-6A6541442CCA}"/>
              </a:ext>
            </a:extLst>
          </p:cNvPr>
          <p:cNvSpPr>
            <a:spLocks noGrp="1"/>
          </p:cNvSpPr>
          <p:nvPr>
            <p:ph type="title"/>
          </p:nvPr>
        </p:nvSpPr>
        <p:spPr/>
        <p:txBody>
          <a:bodyPr/>
          <a:lstStyle/>
          <a:p>
            <a:r>
              <a:rPr lang="en-US" dirty="0"/>
              <a:t>Recording</a:t>
            </a:r>
          </a:p>
        </p:txBody>
      </p:sp>
      <p:sp>
        <p:nvSpPr>
          <p:cNvPr id="4" name="Content Placeholder 3">
            <a:extLst>
              <a:ext uri="{FF2B5EF4-FFF2-40B4-BE49-F238E27FC236}">
                <a16:creationId xmlns:a16="http://schemas.microsoft.com/office/drawing/2014/main" id="{A398E886-C036-4152-B8BE-5CA2A2060E0F}"/>
              </a:ext>
            </a:extLst>
          </p:cNvPr>
          <p:cNvSpPr>
            <a:spLocks noGrp="1"/>
          </p:cNvSpPr>
          <p:nvPr>
            <p:ph sz="quarter" idx="10"/>
          </p:nvPr>
        </p:nvSpPr>
        <p:spPr>
          <a:xfrm>
            <a:off x="584200" y="1435100"/>
            <a:ext cx="11018838" cy="2031325"/>
          </a:xfrm>
        </p:spPr>
        <p:txBody>
          <a:bodyPr/>
          <a:lstStyle/>
          <a:p>
            <a:r>
              <a:rPr lang="en-US" sz="2400" dirty="0">
                <a:latin typeface="+mn-lt"/>
              </a:rPr>
              <a:t>Launch app or web site and record doing the repetitive work</a:t>
            </a:r>
            <a:br>
              <a:rPr lang="en-US" sz="2400" dirty="0">
                <a:latin typeface="+mn-lt"/>
              </a:rPr>
            </a:br>
            <a:endParaRPr lang="en-US" sz="2400" dirty="0">
              <a:latin typeface="+mn-lt"/>
            </a:endParaRPr>
          </a:p>
          <a:p>
            <a:r>
              <a:rPr lang="en-US" sz="2400" dirty="0">
                <a:latin typeface="+mn-lt"/>
              </a:rPr>
              <a:t>Be prepared, practice what you plan to record</a:t>
            </a:r>
            <a:br>
              <a:rPr lang="en-US" sz="2400" dirty="0">
                <a:latin typeface="+mn-lt"/>
              </a:rPr>
            </a:br>
            <a:endParaRPr lang="en-US" sz="2400" dirty="0">
              <a:latin typeface="+mn-lt"/>
            </a:endParaRPr>
          </a:p>
          <a:p>
            <a:r>
              <a:rPr lang="en-US" sz="2400" dirty="0">
                <a:latin typeface="+mn-lt"/>
              </a:rPr>
              <a:t>You can edit recorded steps after to adjust</a:t>
            </a:r>
          </a:p>
        </p:txBody>
      </p:sp>
      <p:pic>
        <p:nvPicPr>
          <p:cNvPr id="8" name="Picture 7">
            <a:extLst>
              <a:ext uri="{FF2B5EF4-FFF2-40B4-BE49-F238E27FC236}">
                <a16:creationId xmlns:a16="http://schemas.microsoft.com/office/drawing/2014/main" id="{BAF776AE-D0CA-4389-9E25-BBAA721B84BD}"/>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155501" y="4001232"/>
            <a:ext cx="9867552" cy="936685"/>
          </a:xfrm>
          <a:prstGeom prst="rect">
            <a:avLst/>
          </a:prstGeom>
          <a:ln>
            <a:solidFill>
              <a:schemeClr val="tx1"/>
            </a:solidFill>
          </a:ln>
        </p:spPr>
      </p:pic>
    </p:spTree>
    <p:extLst>
      <p:ext uri="{BB962C8B-B14F-4D97-AF65-F5344CB8AC3E}">
        <p14:creationId xmlns:p14="http://schemas.microsoft.com/office/powerpoint/2010/main" val="1077677534"/>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8B21FCB-50E5-4BFA-B525-4EF409849DAD}"/>
              </a:ext>
              <a:ext uri="{C183D7F6-B498-43B3-948B-1728B52AA6E4}">
                <adec:decorative xmlns:adec="http://schemas.microsoft.com/office/drawing/2017/decorative" val="1"/>
              </a:ext>
            </a:extLst>
          </p:cNvPr>
          <p:cNvSpPr/>
          <p:nvPr/>
        </p:nvSpPr>
        <p:spPr bwMode="auto">
          <a:xfrm>
            <a:off x="6095999" y="987551"/>
            <a:ext cx="5477301" cy="5320781"/>
          </a:xfrm>
          <a:prstGeom prst="rect">
            <a:avLst/>
          </a:prstGeom>
          <a:ln w="19050">
            <a:solidFill>
              <a:srgbClr val="0066FF"/>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5844E4E6-E734-458B-89BD-DCE083FA00B1}"/>
              </a:ext>
            </a:extLst>
          </p:cNvPr>
          <p:cNvSpPr>
            <a:spLocks noGrp="1"/>
          </p:cNvSpPr>
          <p:nvPr>
            <p:ph type="title"/>
          </p:nvPr>
        </p:nvSpPr>
        <p:spPr>
          <a:xfrm>
            <a:off x="284531" y="210747"/>
            <a:ext cx="3299917" cy="680196"/>
          </a:xfrm>
        </p:spPr>
        <p:txBody>
          <a:bodyPr/>
          <a:lstStyle/>
          <a:p>
            <a:r>
              <a:rPr lang="en-US" dirty="0"/>
              <a:t>Edit Actions</a:t>
            </a:r>
          </a:p>
        </p:txBody>
      </p:sp>
      <p:sp>
        <p:nvSpPr>
          <p:cNvPr id="4" name="Content Placeholder 3">
            <a:extLst>
              <a:ext uri="{FF2B5EF4-FFF2-40B4-BE49-F238E27FC236}">
                <a16:creationId xmlns:a16="http://schemas.microsoft.com/office/drawing/2014/main" id="{C31287B9-3AE0-4DB9-9BCD-009B42CE72B4}"/>
              </a:ext>
            </a:extLst>
          </p:cNvPr>
          <p:cNvSpPr>
            <a:spLocks noGrp="1"/>
          </p:cNvSpPr>
          <p:nvPr>
            <p:ph sz="quarter" idx="10"/>
          </p:nvPr>
        </p:nvSpPr>
        <p:spPr>
          <a:xfrm>
            <a:off x="618699" y="986622"/>
            <a:ext cx="4935939" cy="4529702"/>
          </a:xfrm>
          <a:solidFill>
            <a:schemeClr val="bg1">
              <a:lumMod val="95000"/>
            </a:schemeClr>
          </a:solidFill>
          <a:ln>
            <a:solidFill>
              <a:schemeClr val="bg1">
                <a:lumMod val="95000"/>
              </a:schemeClr>
            </a:solidFill>
          </a:ln>
        </p:spPr>
        <p:txBody>
          <a:bodyPr anchor="t" anchorCtr="0">
            <a:noAutofit/>
          </a:bodyPr>
          <a:lstStyle/>
          <a:p>
            <a:pPr marL="457200" indent="-457200">
              <a:buFont typeface="+mj-lt"/>
              <a:buAutoNum type="arabicPeriod"/>
            </a:pPr>
            <a:r>
              <a:rPr lang="en-US" sz="2400" dirty="0">
                <a:latin typeface="+mn-lt"/>
              </a:rPr>
              <a:t>Drag and drop to re-order</a:t>
            </a:r>
            <a:br>
              <a:rPr lang="en-US" sz="2400" dirty="0">
                <a:latin typeface="+mn-lt"/>
              </a:rPr>
            </a:br>
            <a:endParaRPr lang="en-US" sz="2400" dirty="0">
              <a:latin typeface="+mn-lt"/>
            </a:endParaRPr>
          </a:p>
          <a:p>
            <a:pPr marL="457200" indent="-457200">
              <a:buFont typeface="+mj-lt"/>
              <a:buAutoNum type="arabicPeriod"/>
            </a:pPr>
            <a:r>
              <a:rPr lang="en-US" sz="2400" dirty="0">
                <a:latin typeface="+mn-lt"/>
              </a:rPr>
              <a:t>Copy and paste supported</a:t>
            </a:r>
            <a:br>
              <a:rPr lang="en-US" sz="2400" dirty="0">
                <a:latin typeface="+mn-lt"/>
              </a:rPr>
            </a:br>
            <a:endParaRPr lang="en-US" sz="2400" dirty="0">
              <a:latin typeface="+mn-lt"/>
            </a:endParaRPr>
          </a:p>
          <a:p>
            <a:pPr marL="457200" indent="-457200">
              <a:buFont typeface="+mj-lt"/>
              <a:buAutoNum type="arabicPeriod"/>
            </a:pPr>
            <a:r>
              <a:rPr lang="en-US" sz="2400" dirty="0">
                <a:latin typeface="+mn-lt"/>
              </a:rPr>
              <a:t>Edit properties on action steps</a:t>
            </a:r>
          </a:p>
          <a:p>
            <a:pPr marL="457200" indent="-457200">
              <a:buFont typeface="+mj-lt"/>
              <a:buAutoNum type="arabicPeriod"/>
            </a:pPr>
            <a:endParaRPr lang="en-US" sz="2400" dirty="0">
              <a:latin typeface="+mn-lt"/>
            </a:endParaRPr>
          </a:p>
          <a:p>
            <a:pPr marL="457200" indent="-457200">
              <a:buFont typeface="+mj-lt"/>
              <a:buAutoNum type="arabicPeriod"/>
            </a:pPr>
            <a:r>
              <a:rPr lang="en-US" sz="2400" dirty="0">
                <a:latin typeface="+mn-lt"/>
              </a:rPr>
              <a:t>Disable steps</a:t>
            </a:r>
          </a:p>
          <a:p>
            <a:pPr marL="457200" indent="-457200">
              <a:buFont typeface="+mj-lt"/>
              <a:buAutoNum type="arabicPeriod"/>
            </a:pPr>
            <a:endParaRPr lang="en-US" sz="2400" dirty="0">
              <a:latin typeface="+mn-lt"/>
            </a:endParaRPr>
          </a:p>
          <a:p>
            <a:pPr marL="457200" indent="-457200">
              <a:buFont typeface="+mj-lt"/>
              <a:buAutoNum type="arabicPeriod"/>
            </a:pPr>
            <a:r>
              <a:rPr lang="en-US" sz="2400" dirty="0">
                <a:latin typeface="+mn-lt"/>
              </a:rPr>
              <a:t>Select multiple steps</a:t>
            </a:r>
          </a:p>
          <a:p>
            <a:endParaRPr lang="en-US" dirty="0"/>
          </a:p>
        </p:txBody>
      </p:sp>
      <p:pic>
        <p:nvPicPr>
          <p:cNvPr id="6" name="Picture 5" descr="screen image shoiwing recorded steps">
            <a:extLst>
              <a:ext uri="{FF2B5EF4-FFF2-40B4-BE49-F238E27FC236}">
                <a16:creationId xmlns:a16="http://schemas.microsoft.com/office/drawing/2014/main" id="{CD617E16-88FE-4789-8D0F-569C2012896E}"/>
              </a:ext>
            </a:extLst>
          </p:cNvPr>
          <p:cNvPicPr>
            <a:picLocks noChangeAspect="1"/>
          </p:cNvPicPr>
          <p:nvPr/>
        </p:nvPicPr>
        <p:blipFill>
          <a:blip r:embed="rId2"/>
          <a:stretch>
            <a:fillRect/>
          </a:stretch>
        </p:blipFill>
        <p:spPr>
          <a:xfrm>
            <a:off x="7444440" y="1331392"/>
            <a:ext cx="2882728" cy="4572000"/>
          </a:xfrm>
          <a:prstGeom prst="rect">
            <a:avLst/>
          </a:prstGeom>
          <a:ln>
            <a:solidFill>
              <a:schemeClr val="tx1"/>
            </a:solidFill>
          </a:ln>
        </p:spPr>
      </p:pic>
    </p:spTree>
    <p:extLst>
      <p:ext uri="{BB962C8B-B14F-4D97-AF65-F5344CB8AC3E}">
        <p14:creationId xmlns:p14="http://schemas.microsoft.com/office/powerpoint/2010/main" val="444989137"/>
      </p:ext>
    </p:extLst>
  </p:cSld>
  <p:clrMapOvr>
    <a:masterClrMapping/>
  </p:clrMapOvr>
  <p:transition>
    <p:fade/>
  </p:transition>
</p:sld>
</file>

<file path=ppt/theme/theme1.xml><?xml version="1.0" encoding="utf-8"?>
<a:theme xmlns:a="http://schemas.openxmlformats.org/drawingml/2006/main" name="Microsoft Power Platform Template">
  <a:themeElements>
    <a:clrScheme name="Power Platform">
      <a:dk1>
        <a:srgbClr val="191919"/>
      </a:dk1>
      <a:lt1>
        <a:srgbClr val="FFFFFF"/>
      </a:lt1>
      <a:dk2>
        <a:srgbClr val="75757A"/>
      </a:dk2>
      <a:lt2>
        <a:srgbClr val="EAEAEA"/>
      </a:lt2>
      <a:accent1>
        <a:srgbClr val="F2C811"/>
      </a:accent1>
      <a:accent2>
        <a:srgbClr val="0066FF"/>
      </a:accent2>
      <a:accent3>
        <a:srgbClr val="742774"/>
      </a:accent3>
      <a:accent4>
        <a:srgbClr val="0B556A"/>
      </a:accent4>
      <a:accent5>
        <a:srgbClr val="3C3C41"/>
      </a:accent5>
      <a:accent6>
        <a:srgbClr val="F2C811"/>
      </a:accent6>
      <a:hlink>
        <a:srgbClr val="F2C811"/>
      </a:hlink>
      <a:folHlink>
        <a:srgbClr val="75757A"/>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TT_Azure_PowerPoint_Template_Dec19" id="{4D812253-AE16-49B7-9E8B-E155C396F1B1}" vid="{CDFF03D5-E879-4992-95FD-25D14F5B9F5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otalTime>0</TotalTime>
  <Words>853</Words>
  <Application>Microsoft Office PowerPoint</Application>
  <PresentationFormat>Widescreen</PresentationFormat>
  <Paragraphs>148</Paragraphs>
  <Slides>20</Slides>
  <Notes>14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vt:i4>
      </vt:variant>
    </vt:vector>
  </HeadingPairs>
  <TitlesOfParts>
    <vt:vector size="26" baseType="lpstr">
      <vt:lpstr>Arial</vt:lpstr>
      <vt:lpstr>Segoe UI</vt:lpstr>
      <vt:lpstr>Segoe UI Light</vt:lpstr>
      <vt:lpstr>Segoe UI Semibold</vt:lpstr>
      <vt:lpstr>Wingdings</vt:lpstr>
      <vt:lpstr>Microsoft Power Platform Template</vt:lpstr>
      <vt:lpstr>Module 8:  Build Power Automate desktop flows</vt:lpstr>
      <vt:lpstr>Desktop flows</vt:lpstr>
      <vt:lpstr>What is Robotic Process Automation (RPA)?</vt:lpstr>
      <vt:lpstr>Power Automate for desktop</vt:lpstr>
      <vt:lpstr>Includes almost 400 actions </vt:lpstr>
      <vt:lpstr>Steps to build a desktop flow</vt:lpstr>
      <vt:lpstr>Starting a new automation</vt:lpstr>
      <vt:lpstr>Recording</vt:lpstr>
      <vt:lpstr>Edit Actions</vt:lpstr>
      <vt:lpstr>Variables – Input, Output and Flow</vt:lpstr>
      <vt:lpstr>Using Inputs and Outputs</vt:lpstr>
      <vt:lpstr>Using desktop flows in your architecture</vt:lpstr>
      <vt:lpstr>Where the application is executed</vt:lpstr>
      <vt:lpstr>Process advisor</vt:lpstr>
      <vt:lpstr>Process advisor for process mining </vt:lpstr>
      <vt:lpstr>Steps for using process advisor</vt:lpstr>
      <vt:lpstr>Use process maps to understand the work</vt:lpstr>
      <vt:lpstr>Use analytics to understand variations</vt:lpstr>
      <vt:lpstr>Summary</vt:lpstr>
      <vt:lpstr>close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2022-09-21T05:45:10Z</dcterms:created>
  <dcterms:modified xsi:type="dcterms:W3CDTF">2022-09-21T05:45:22Z</dcterms:modified>
</cp:coreProperties>
</file>